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99" r:id="rId2"/>
    <p:sldId id="300" r:id="rId3"/>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wnes, Mary" initials="DM" lastIdx="26" clrIdx="0">
    <p:extLst/>
  </p:cmAuthor>
  <p:cmAuthor id="2" name="Tomas Fuller" initials="TF" lastIdx="1" clrIdx="1">
    <p:extLst/>
  </p:cmAuthor>
  <p:cmAuthor id="3" name="Fuller, Tomas" initials="FT" lastIdx="1" clrIdx="2">
    <p:extLst>
      <p:ext uri="{19B8F6BF-5375-455C-9EA6-DF929625EA0E}">
        <p15:presenceInfo xmlns:p15="http://schemas.microsoft.com/office/powerpoint/2012/main" userId="S-1-5-21-566172387-1616269945-924725345-1806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793" autoAdjust="0"/>
  </p:normalViewPr>
  <p:slideViewPr>
    <p:cSldViewPr>
      <p:cViewPr varScale="1">
        <p:scale>
          <a:sx n="104" d="100"/>
          <a:sy n="104" d="100"/>
        </p:scale>
        <p:origin x="11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am, Miles" userId="0879e130-32d4-46d8-969a-88e8b4ec210b" providerId="ADAL" clId="{87CD8FCB-D033-4B56-9FDD-353694FC8778}"/>
    <pc:docChg chg="custSel delSld modSld">
      <pc:chgData name="Ingram, Miles" userId="0879e130-32d4-46d8-969a-88e8b4ec210b" providerId="ADAL" clId="{87CD8FCB-D033-4B56-9FDD-353694FC8778}" dt="2019-03-13T15:56:06.598" v="35" actId="478"/>
      <pc:docMkLst>
        <pc:docMk/>
      </pc:docMkLst>
      <pc:sldChg chg="del">
        <pc:chgData name="Ingram, Miles" userId="0879e130-32d4-46d8-969a-88e8b4ec210b" providerId="ADAL" clId="{87CD8FCB-D033-4B56-9FDD-353694FC8778}" dt="2019-03-13T15:55:37.739" v="1" actId="2696"/>
        <pc:sldMkLst>
          <pc:docMk/>
          <pc:sldMk cId="2623859985" sldId="257"/>
        </pc:sldMkLst>
      </pc:sldChg>
      <pc:sldChg chg="modSp">
        <pc:chgData name="Ingram, Miles" userId="0879e130-32d4-46d8-969a-88e8b4ec210b" providerId="ADAL" clId="{87CD8FCB-D033-4B56-9FDD-353694FC8778}" dt="2019-03-13T15:55:57.774" v="33" actId="6549"/>
        <pc:sldMkLst>
          <pc:docMk/>
          <pc:sldMk cId="1694986609" sldId="299"/>
        </pc:sldMkLst>
        <pc:spChg chg="mod">
          <ac:chgData name="Ingram, Miles" userId="0879e130-32d4-46d8-969a-88e8b4ec210b" providerId="ADAL" clId="{87CD8FCB-D033-4B56-9FDD-353694FC8778}" dt="2019-03-13T15:55:17.014" v="0" actId="1036"/>
          <ac:spMkLst>
            <pc:docMk/>
            <pc:sldMk cId="1694986609" sldId="299"/>
            <ac:spMk id="2" creationId="{00000000-0000-0000-0000-000000000000}"/>
          </ac:spMkLst>
        </pc:spChg>
        <pc:spChg chg="mod">
          <ac:chgData name="Ingram, Miles" userId="0879e130-32d4-46d8-969a-88e8b4ec210b" providerId="ADAL" clId="{87CD8FCB-D033-4B56-9FDD-353694FC8778}" dt="2019-03-13T15:55:57.774" v="33" actId="6549"/>
          <ac:spMkLst>
            <pc:docMk/>
            <pc:sldMk cId="1694986609" sldId="299"/>
            <ac:spMk id="3" creationId="{00000000-0000-0000-0000-000000000000}"/>
          </ac:spMkLst>
        </pc:spChg>
      </pc:sldChg>
      <pc:sldChg chg="addSp delSp modSp">
        <pc:chgData name="Ingram, Miles" userId="0879e130-32d4-46d8-969a-88e8b4ec210b" providerId="ADAL" clId="{87CD8FCB-D033-4B56-9FDD-353694FC8778}" dt="2019-03-13T15:56:06.598" v="35" actId="478"/>
        <pc:sldMkLst>
          <pc:docMk/>
          <pc:sldMk cId="2523416694" sldId="300"/>
        </pc:sldMkLst>
        <pc:spChg chg="add del mod">
          <ac:chgData name="Ingram, Miles" userId="0879e130-32d4-46d8-969a-88e8b4ec210b" providerId="ADAL" clId="{87CD8FCB-D033-4B56-9FDD-353694FC8778}" dt="2019-03-13T15:56:06.598" v="35" actId="478"/>
          <ac:spMkLst>
            <pc:docMk/>
            <pc:sldMk cId="2523416694" sldId="300"/>
            <ac:spMk id="4" creationId="{90AEE8B1-4149-4639-B617-A1873C57870F}"/>
          </ac:spMkLst>
        </pc:spChg>
        <pc:spChg chg="del">
          <ac:chgData name="Ingram, Miles" userId="0879e130-32d4-46d8-969a-88e8b4ec210b" providerId="ADAL" clId="{87CD8FCB-D033-4B56-9FDD-353694FC8778}" dt="2019-03-13T15:56:04.189" v="34" actId="478"/>
          <ac:spMkLst>
            <pc:docMk/>
            <pc:sldMk cId="2523416694" sldId="300"/>
            <ac:spMk id="11267" creationId="{00000000-0000-0000-0000-000000000000}"/>
          </ac:spMkLst>
        </pc:spChg>
      </pc:sldChg>
      <pc:sldChg chg="del">
        <pc:chgData name="Ingram, Miles" userId="0879e130-32d4-46d8-969a-88e8b4ec210b" providerId="ADAL" clId="{87CD8FCB-D033-4B56-9FDD-353694FC8778}" dt="2019-03-13T15:55:44.022" v="2" actId="2696"/>
        <pc:sldMkLst>
          <pc:docMk/>
          <pc:sldMk cId="1600286077" sldId="301"/>
        </pc:sldMkLst>
      </pc:sldChg>
      <pc:sldChg chg="del">
        <pc:chgData name="Ingram, Miles" userId="0879e130-32d4-46d8-969a-88e8b4ec210b" providerId="ADAL" clId="{87CD8FCB-D033-4B56-9FDD-353694FC8778}" dt="2019-03-13T15:55:44.058" v="4" actId="2696"/>
        <pc:sldMkLst>
          <pc:docMk/>
          <pc:sldMk cId="2455632355" sldId="302"/>
        </pc:sldMkLst>
      </pc:sldChg>
      <pc:sldChg chg="del">
        <pc:chgData name="Ingram, Miles" userId="0879e130-32d4-46d8-969a-88e8b4ec210b" providerId="ADAL" clId="{87CD8FCB-D033-4B56-9FDD-353694FC8778}" dt="2019-03-13T15:55:44.058" v="5" actId="2696"/>
        <pc:sldMkLst>
          <pc:docMk/>
          <pc:sldMk cId="2927233117" sldId="303"/>
        </pc:sldMkLst>
      </pc:sldChg>
      <pc:sldChg chg="del">
        <pc:chgData name="Ingram, Miles" userId="0879e130-32d4-46d8-969a-88e8b4ec210b" providerId="ADAL" clId="{87CD8FCB-D033-4B56-9FDD-353694FC8778}" dt="2019-03-13T15:55:44.041" v="3" actId="2696"/>
        <pc:sldMkLst>
          <pc:docMk/>
          <pc:sldMk cId="254681612" sldId="304"/>
        </pc:sldMkLst>
      </pc:sldChg>
      <pc:sldChg chg="del">
        <pc:chgData name="Ingram, Miles" userId="0879e130-32d4-46d8-969a-88e8b4ec210b" providerId="ADAL" clId="{87CD8FCB-D033-4B56-9FDD-353694FC8778}" dt="2019-03-13T15:55:44.074" v="6" actId="2696"/>
        <pc:sldMkLst>
          <pc:docMk/>
          <pc:sldMk cId="576038179" sldId="305"/>
        </pc:sldMkLst>
      </pc:sldChg>
      <pc:sldChg chg="del">
        <pc:chgData name="Ingram, Miles" userId="0879e130-32d4-46d8-969a-88e8b4ec210b" providerId="ADAL" clId="{87CD8FCB-D033-4B56-9FDD-353694FC8778}" dt="2019-03-13T15:55:44.090" v="7" actId="2696"/>
        <pc:sldMkLst>
          <pc:docMk/>
          <pc:sldMk cId="226959901" sldId="306"/>
        </pc:sldMkLst>
      </pc:sldChg>
      <pc:sldChg chg="del">
        <pc:chgData name="Ingram, Miles" userId="0879e130-32d4-46d8-969a-88e8b4ec210b" providerId="ADAL" clId="{87CD8FCB-D033-4B56-9FDD-353694FC8778}" dt="2019-03-13T15:55:44.121" v="9" actId="2696"/>
        <pc:sldMkLst>
          <pc:docMk/>
          <pc:sldMk cId="528130861" sldId="307"/>
        </pc:sldMkLst>
      </pc:sldChg>
      <pc:sldChg chg="del">
        <pc:chgData name="Ingram, Miles" userId="0879e130-32d4-46d8-969a-88e8b4ec210b" providerId="ADAL" clId="{87CD8FCB-D033-4B56-9FDD-353694FC8778}" dt="2019-03-13T15:55:44.105" v="8" actId="2696"/>
        <pc:sldMkLst>
          <pc:docMk/>
          <pc:sldMk cId="772494178" sldId="308"/>
        </pc:sldMkLst>
      </pc:sldChg>
      <pc:sldChg chg="del">
        <pc:chgData name="Ingram, Miles" userId="0879e130-32d4-46d8-969a-88e8b4ec210b" providerId="ADAL" clId="{87CD8FCB-D033-4B56-9FDD-353694FC8778}" dt="2019-03-13T15:55:44.137" v="11" actId="2696"/>
        <pc:sldMkLst>
          <pc:docMk/>
          <pc:sldMk cId="3324470118" sldId="310"/>
        </pc:sldMkLst>
      </pc:sldChg>
      <pc:sldChg chg="del">
        <pc:chgData name="Ingram, Miles" userId="0879e130-32d4-46d8-969a-88e8b4ec210b" providerId="ADAL" clId="{87CD8FCB-D033-4B56-9FDD-353694FC8778}" dt="2019-03-13T15:55:44.168" v="12" actId="2696"/>
        <pc:sldMkLst>
          <pc:docMk/>
          <pc:sldMk cId="3029275017" sldId="311"/>
        </pc:sldMkLst>
      </pc:sldChg>
      <pc:sldChg chg="del">
        <pc:chgData name="Ingram, Miles" userId="0879e130-32d4-46d8-969a-88e8b4ec210b" providerId="ADAL" clId="{87CD8FCB-D033-4B56-9FDD-353694FC8778}" dt="2019-03-13T15:55:44.184" v="13" actId="2696"/>
        <pc:sldMkLst>
          <pc:docMk/>
          <pc:sldMk cId="706739832" sldId="312"/>
        </pc:sldMkLst>
      </pc:sldChg>
      <pc:sldChg chg="del">
        <pc:chgData name="Ingram, Miles" userId="0879e130-32d4-46d8-969a-88e8b4ec210b" providerId="ADAL" clId="{87CD8FCB-D033-4B56-9FDD-353694FC8778}" dt="2019-03-13T15:55:44.246" v="17" actId="2696"/>
        <pc:sldMkLst>
          <pc:docMk/>
          <pc:sldMk cId="3544565987" sldId="316"/>
        </pc:sldMkLst>
      </pc:sldChg>
      <pc:sldChg chg="del">
        <pc:chgData name="Ingram, Miles" userId="0879e130-32d4-46d8-969a-88e8b4ec210b" providerId="ADAL" clId="{87CD8FCB-D033-4B56-9FDD-353694FC8778}" dt="2019-03-13T15:55:44.340" v="21" actId="2696"/>
        <pc:sldMkLst>
          <pc:docMk/>
          <pc:sldMk cId="987638565" sldId="320"/>
        </pc:sldMkLst>
      </pc:sldChg>
      <pc:sldChg chg="del">
        <pc:chgData name="Ingram, Miles" userId="0879e130-32d4-46d8-969a-88e8b4ec210b" providerId="ADAL" clId="{87CD8FCB-D033-4B56-9FDD-353694FC8778}" dt="2019-03-13T15:55:44.355" v="22" actId="2696"/>
        <pc:sldMkLst>
          <pc:docMk/>
          <pc:sldMk cId="4132329425" sldId="321"/>
        </pc:sldMkLst>
      </pc:sldChg>
      <pc:sldChg chg="del">
        <pc:chgData name="Ingram, Miles" userId="0879e130-32d4-46d8-969a-88e8b4ec210b" providerId="ADAL" clId="{87CD8FCB-D033-4B56-9FDD-353694FC8778}" dt="2019-03-13T15:55:44.376" v="24" actId="2696"/>
        <pc:sldMkLst>
          <pc:docMk/>
          <pc:sldMk cId="675892942" sldId="322"/>
        </pc:sldMkLst>
      </pc:sldChg>
      <pc:sldChg chg="del">
        <pc:chgData name="Ingram, Miles" userId="0879e130-32d4-46d8-969a-88e8b4ec210b" providerId="ADAL" clId="{87CD8FCB-D033-4B56-9FDD-353694FC8778}" dt="2019-03-13T15:55:44.392" v="25" actId="2696"/>
        <pc:sldMkLst>
          <pc:docMk/>
          <pc:sldMk cId="2163503236" sldId="323"/>
        </pc:sldMkLst>
      </pc:sldChg>
      <pc:sldChg chg="del">
        <pc:chgData name="Ingram, Miles" userId="0879e130-32d4-46d8-969a-88e8b4ec210b" providerId="ADAL" clId="{87CD8FCB-D033-4B56-9FDD-353694FC8778}" dt="2019-03-13T15:55:44.438" v="29" actId="2696"/>
        <pc:sldMkLst>
          <pc:docMk/>
          <pc:sldMk cId="2339227509" sldId="324"/>
        </pc:sldMkLst>
      </pc:sldChg>
      <pc:sldChg chg="del">
        <pc:chgData name="Ingram, Miles" userId="0879e130-32d4-46d8-969a-88e8b4ec210b" providerId="ADAL" clId="{87CD8FCB-D033-4B56-9FDD-353694FC8778}" dt="2019-03-13T15:55:44.293" v="20" actId="2696"/>
        <pc:sldMkLst>
          <pc:docMk/>
          <pc:sldMk cId="2290481428" sldId="325"/>
        </pc:sldMkLst>
      </pc:sldChg>
      <pc:sldChg chg="del">
        <pc:chgData name="Ingram, Miles" userId="0879e130-32d4-46d8-969a-88e8b4ec210b" providerId="ADAL" clId="{87CD8FCB-D033-4B56-9FDD-353694FC8778}" dt="2019-03-13T15:55:44.215" v="15" actId="2696"/>
        <pc:sldMkLst>
          <pc:docMk/>
          <pc:sldMk cId="209259993" sldId="327"/>
        </pc:sldMkLst>
      </pc:sldChg>
      <pc:sldChg chg="del">
        <pc:chgData name="Ingram, Miles" userId="0879e130-32d4-46d8-969a-88e8b4ec210b" providerId="ADAL" clId="{87CD8FCB-D033-4B56-9FDD-353694FC8778}" dt="2019-03-13T15:55:44.262" v="18" actId="2696"/>
        <pc:sldMkLst>
          <pc:docMk/>
          <pc:sldMk cId="3542386463" sldId="328"/>
        </pc:sldMkLst>
      </pc:sldChg>
      <pc:sldChg chg="del">
        <pc:chgData name="Ingram, Miles" userId="0879e130-32d4-46d8-969a-88e8b4ec210b" providerId="ADAL" clId="{87CD8FCB-D033-4B56-9FDD-353694FC8778}" dt="2019-03-13T15:55:44.293" v="19" actId="2696"/>
        <pc:sldMkLst>
          <pc:docMk/>
          <pc:sldMk cId="2961366035" sldId="329"/>
        </pc:sldMkLst>
      </pc:sldChg>
      <pc:sldChg chg="del">
        <pc:chgData name="Ingram, Miles" userId="0879e130-32d4-46d8-969a-88e8b4ec210b" providerId="ADAL" clId="{87CD8FCB-D033-4B56-9FDD-353694FC8778}" dt="2019-03-13T15:55:44.137" v="10" actId="2696"/>
        <pc:sldMkLst>
          <pc:docMk/>
          <pc:sldMk cId="2583887978" sldId="330"/>
        </pc:sldMkLst>
      </pc:sldChg>
      <pc:sldChg chg="del">
        <pc:chgData name="Ingram, Miles" userId="0879e130-32d4-46d8-969a-88e8b4ec210b" providerId="ADAL" clId="{87CD8FCB-D033-4B56-9FDD-353694FC8778}" dt="2019-03-13T15:55:44.199" v="14" actId="2696"/>
        <pc:sldMkLst>
          <pc:docMk/>
          <pc:sldMk cId="710834547" sldId="331"/>
        </pc:sldMkLst>
      </pc:sldChg>
      <pc:sldChg chg="del">
        <pc:chgData name="Ingram, Miles" userId="0879e130-32d4-46d8-969a-88e8b4ec210b" providerId="ADAL" clId="{87CD8FCB-D033-4B56-9FDD-353694FC8778}" dt="2019-03-13T15:55:44.230" v="16" actId="2696"/>
        <pc:sldMkLst>
          <pc:docMk/>
          <pc:sldMk cId="3835721466" sldId="332"/>
        </pc:sldMkLst>
      </pc:sldChg>
      <pc:sldChg chg="del">
        <pc:chgData name="Ingram, Miles" userId="0879e130-32d4-46d8-969a-88e8b4ec210b" providerId="ADAL" clId="{87CD8FCB-D033-4B56-9FDD-353694FC8778}" dt="2019-03-13T15:55:44.407" v="26" actId="2696"/>
        <pc:sldMkLst>
          <pc:docMk/>
          <pc:sldMk cId="2159386948" sldId="334"/>
        </pc:sldMkLst>
      </pc:sldChg>
      <pc:sldChg chg="del">
        <pc:chgData name="Ingram, Miles" userId="0879e130-32d4-46d8-969a-88e8b4ec210b" providerId="ADAL" clId="{87CD8FCB-D033-4B56-9FDD-353694FC8778}" dt="2019-03-13T15:55:44.423" v="27" actId="2696"/>
        <pc:sldMkLst>
          <pc:docMk/>
          <pc:sldMk cId="1041163137" sldId="336"/>
        </pc:sldMkLst>
      </pc:sldChg>
      <pc:sldChg chg="del">
        <pc:chgData name="Ingram, Miles" userId="0879e130-32d4-46d8-969a-88e8b4ec210b" providerId="ADAL" clId="{87CD8FCB-D033-4B56-9FDD-353694FC8778}" dt="2019-03-13T15:55:44.438" v="30" actId="2696"/>
        <pc:sldMkLst>
          <pc:docMk/>
          <pc:sldMk cId="2047781333" sldId="341"/>
        </pc:sldMkLst>
      </pc:sldChg>
      <pc:sldChg chg="del">
        <pc:chgData name="Ingram, Miles" userId="0879e130-32d4-46d8-969a-88e8b4ec210b" providerId="ADAL" clId="{87CD8FCB-D033-4B56-9FDD-353694FC8778}" dt="2019-03-13T15:55:44.375" v="23" actId="2696"/>
        <pc:sldMkLst>
          <pc:docMk/>
          <pc:sldMk cId="3828054323" sldId="342"/>
        </pc:sldMkLst>
      </pc:sldChg>
      <pc:sldChg chg="del">
        <pc:chgData name="Ingram, Miles" userId="0879e130-32d4-46d8-969a-88e8b4ec210b" providerId="ADAL" clId="{87CD8FCB-D033-4B56-9FDD-353694FC8778}" dt="2019-03-13T15:55:44.423" v="28" actId="2696"/>
        <pc:sldMkLst>
          <pc:docMk/>
          <pc:sldMk cId="1110388511" sldId="34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134" cy="465614"/>
          </a:xfrm>
          <a:prstGeom prst="rect">
            <a:avLst/>
          </a:prstGeom>
        </p:spPr>
        <p:txBody>
          <a:bodyPr vert="horz" lIns="92631" tIns="46316" rIns="92631" bIns="46316" rtlCol="0"/>
          <a:lstStyle>
            <a:lvl1pPr algn="l">
              <a:defRPr sz="1200"/>
            </a:lvl1pPr>
          </a:lstStyle>
          <a:p>
            <a:endParaRPr lang="en-US"/>
          </a:p>
        </p:txBody>
      </p:sp>
      <p:sp>
        <p:nvSpPr>
          <p:cNvPr id="3" name="Date Placeholder 2"/>
          <p:cNvSpPr>
            <a:spLocks noGrp="1"/>
          </p:cNvSpPr>
          <p:nvPr>
            <p:ph type="dt" sz="quarter" idx="1"/>
          </p:nvPr>
        </p:nvSpPr>
        <p:spPr>
          <a:xfrm>
            <a:off x="3980545" y="0"/>
            <a:ext cx="3044133" cy="465614"/>
          </a:xfrm>
          <a:prstGeom prst="rect">
            <a:avLst/>
          </a:prstGeom>
        </p:spPr>
        <p:txBody>
          <a:bodyPr vert="horz" lIns="92631" tIns="46316" rIns="92631" bIns="46316" rtlCol="0"/>
          <a:lstStyle>
            <a:lvl1pPr algn="r">
              <a:defRPr sz="1200"/>
            </a:lvl1pPr>
          </a:lstStyle>
          <a:p>
            <a:fld id="{62B3D123-D5EF-430F-98B3-3A6F3746B3AF}" type="datetimeFigureOut">
              <a:rPr lang="en-US" smtClean="0"/>
              <a:t>03/13/2019</a:t>
            </a:fld>
            <a:endParaRPr lang="en-US"/>
          </a:p>
        </p:txBody>
      </p:sp>
      <p:sp>
        <p:nvSpPr>
          <p:cNvPr id="4" name="Footer Placeholder 3"/>
          <p:cNvSpPr>
            <a:spLocks noGrp="1"/>
          </p:cNvSpPr>
          <p:nvPr>
            <p:ph type="ftr" sz="quarter" idx="2"/>
          </p:nvPr>
        </p:nvSpPr>
        <p:spPr>
          <a:xfrm>
            <a:off x="0" y="8845045"/>
            <a:ext cx="3044134" cy="465614"/>
          </a:xfrm>
          <a:prstGeom prst="rect">
            <a:avLst/>
          </a:prstGeom>
        </p:spPr>
        <p:txBody>
          <a:bodyPr vert="horz" lIns="92631" tIns="46316" rIns="92631" bIns="46316" rtlCol="0" anchor="b"/>
          <a:lstStyle>
            <a:lvl1pPr algn="l">
              <a:defRPr sz="1200"/>
            </a:lvl1pPr>
          </a:lstStyle>
          <a:p>
            <a:endParaRPr lang="en-US"/>
          </a:p>
        </p:txBody>
      </p:sp>
      <p:sp>
        <p:nvSpPr>
          <p:cNvPr id="5" name="Slide Number Placeholder 4"/>
          <p:cNvSpPr>
            <a:spLocks noGrp="1"/>
          </p:cNvSpPr>
          <p:nvPr>
            <p:ph type="sldNum" sz="quarter" idx="3"/>
          </p:nvPr>
        </p:nvSpPr>
        <p:spPr>
          <a:xfrm>
            <a:off x="3980545" y="8845045"/>
            <a:ext cx="3044133" cy="465614"/>
          </a:xfrm>
          <a:prstGeom prst="rect">
            <a:avLst/>
          </a:prstGeom>
        </p:spPr>
        <p:txBody>
          <a:bodyPr vert="horz" lIns="92631" tIns="46316" rIns="92631" bIns="46316" rtlCol="0" anchor="b"/>
          <a:lstStyle>
            <a:lvl1pPr algn="r">
              <a:defRPr sz="1200"/>
            </a:lvl1pPr>
          </a:lstStyle>
          <a:p>
            <a:fld id="{A38C771E-2286-4785-B004-8CCA09820433}" type="slidenum">
              <a:rPr lang="en-US" smtClean="0"/>
              <a:t>‹#›</a:t>
            </a:fld>
            <a:endParaRPr lang="en-US"/>
          </a:p>
        </p:txBody>
      </p:sp>
    </p:spTree>
    <p:extLst>
      <p:ext uri="{BB962C8B-B14F-4D97-AF65-F5344CB8AC3E}">
        <p14:creationId xmlns:p14="http://schemas.microsoft.com/office/powerpoint/2010/main" val="3203608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2631" tIns="46316" rIns="92631" bIns="46316"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2631" tIns="46316" rIns="92631" bIns="46316" rtlCol="0"/>
          <a:lstStyle>
            <a:lvl1pPr algn="r">
              <a:defRPr sz="1200"/>
            </a:lvl1pPr>
          </a:lstStyle>
          <a:p>
            <a:fld id="{C88C5881-A40F-47DD-9078-B9C77D1B6DAE}" type="datetimeFigureOut">
              <a:rPr lang="en-US" smtClean="0"/>
              <a:t>03/13/2019</a:t>
            </a:fld>
            <a:endParaRPr lang="en-US"/>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92631" tIns="46316" rIns="92631" bIns="46316"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2631" tIns="46316" rIns="92631" bIns="463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2631" tIns="46316" rIns="92631" bIns="46316"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2631" tIns="46316" rIns="92631" bIns="46316" rtlCol="0" anchor="b"/>
          <a:lstStyle>
            <a:lvl1pPr algn="r">
              <a:defRPr sz="1200"/>
            </a:lvl1pPr>
          </a:lstStyle>
          <a:p>
            <a:fld id="{EC32A76A-7C81-440B-85FD-17F22ED4BFE6}" type="slidenum">
              <a:rPr lang="en-US" smtClean="0"/>
              <a:t>‹#›</a:t>
            </a:fld>
            <a:endParaRPr lang="en-US"/>
          </a:p>
        </p:txBody>
      </p:sp>
    </p:spTree>
    <p:extLst>
      <p:ext uri="{BB962C8B-B14F-4D97-AF65-F5344CB8AC3E}">
        <p14:creationId xmlns:p14="http://schemas.microsoft.com/office/powerpoint/2010/main" val="2484423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C997C811-0BFC-49BF-BD9C-A55232D2DCB7}" type="slidenum">
              <a:rPr lang="en-US" smtClean="0"/>
              <a:pPr>
                <a:defRPr/>
              </a:pPr>
              <a:t>1</a:t>
            </a:fld>
            <a:endParaRPr lang="en-US" dirty="0"/>
          </a:p>
        </p:txBody>
      </p:sp>
    </p:spTree>
    <p:extLst>
      <p:ext uri="{BB962C8B-B14F-4D97-AF65-F5344CB8AC3E}">
        <p14:creationId xmlns:p14="http://schemas.microsoft.com/office/powerpoint/2010/main" val="4233132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lvl1pPr defTabSz="922191">
              <a:defRPr>
                <a:solidFill>
                  <a:schemeClr val="tx1"/>
                </a:solidFill>
                <a:latin typeface="Arial" pitchFamily="34" charset="0"/>
              </a:defRPr>
            </a:lvl1pPr>
            <a:lvl2pPr marL="751891" indent="-289190" defTabSz="922191">
              <a:defRPr>
                <a:solidFill>
                  <a:schemeClr val="tx1"/>
                </a:solidFill>
                <a:latin typeface="Arial" pitchFamily="34" charset="0"/>
              </a:defRPr>
            </a:lvl2pPr>
            <a:lvl3pPr marL="1156757" indent="-231352" defTabSz="922191">
              <a:defRPr>
                <a:solidFill>
                  <a:schemeClr val="tx1"/>
                </a:solidFill>
                <a:latin typeface="Arial" pitchFamily="34" charset="0"/>
              </a:defRPr>
            </a:lvl3pPr>
            <a:lvl4pPr marL="1619461" indent="-231352" defTabSz="922191">
              <a:defRPr>
                <a:solidFill>
                  <a:schemeClr val="tx1"/>
                </a:solidFill>
                <a:latin typeface="Arial" pitchFamily="34" charset="0"/>
              </a:defRPr>
            </a:lvl4pPr>
            <a:lvl5pPr marL="2082161" indent="-231352" defTabSz="922191">
              <a:defRPr>
                <a:solidFill>
                  <a:schemeClr val="tx1"/>
                </a:solidFill>
                <a:latin typeface="Arial" pitchFamily="34" charset="0"/>
              </a:defRPr>
            </a:lvl5pPr>
            <a:lvl6pPr marL="2544865" indent="-231352" algn="ctr" defTabSz="922191" eaLnBrk="0" fontAlgn="base" hangingPunct="0">
              <a:spcBef>
                <a:spcPct val="0"/>
              </a:spcBef>
              <a:spcAft>
                <a:spcPct val="0"/>
              </a:spcAft>
              <a:defRPr>
                <a:solidFill>
                  <a:schemeClr val="tx1"/>
                </a:solidFill>
                <a:latin typeface="Arial" pitchFamily="34" charset="0"/>
              </a:defRPr>
            </a:lvl6pPr>
            <a:lvl7pPr marL="3007568" indent="-231352" algn="ctr" defTabSz="922191" eaLnBrk="0" fontAlgn="base" hangingPunct="0">
              <a:spcBef>
                <a:spcPct val="0"/>
              </a:spcBef>
              <a:spcAft>
                <a:spcPct val="0"/>
              </a:spcAft>
              <a:defRPr>
                <a:solidFill>
                  <a:schemeClr val="tx1"/>
                </a:solidFill>
                <a:latin typeface="Arial" pitchFamily="34" charset="0"/>
              </a:defRPr>
            </a:lvl7pPr>
            <a:lvl8pPr marL="3470271" indent="-231352" algn="ctr" defTabSz="922191" eaLnBrk="0" fontAlgn="base" hangingPunct="0">
              <a:spcBef>
                <a:spcPct val="0"/>
              </a:spcBef>
              <a:spcAft>
                <a:spcPct val="0"/>
              </a:spcAft>
              <a:defRPr>
                <a:solidFill>
                  <a:schemeClr val="tx1"/>
                </a:solidFill>
                <a:latin typeface="Arial" pitchFamily="34" charset="0"/>
              </a:defRPr>
            </a:lvl8pPr>
            <a:lvl9pPr marL="3932973" indent="-231352" algn="ctr" defTabSz="922191" eaLnBrk="0" fontAlgn="base" hangingPunct="0">
              <a:spcBef>
                <a:spcPct val="0"/>
              </a:spcBef>
              <a:spcAft>
                <a:spcPct val="0"/>
              </a:spcAft>
              <a:defRPr>
                <a:solidFill>
                  <a:schemeClr val="tx1"/>
                </a:solidFill>
                <a:latin typeface="Arial" pitchFamily="34" charset="0"/>
              </a:defRPr>
            </a:lvl9pPr>
          </a:lstStyle>
          <a:p>
            <a:pPr>
              <a:defRPr/>
            </a:pPr>
            <a:fld id="{3C00F6AB-C7FB-4269-A2A5-677A903B0ED4}" type="slidenum">
              <a:rPr lang="en-US" smtClean="0"/>
              <a:pPr>
                <a:defRPr/>
              </a:pPr>
              <a:t>2</a:t>
            </a:fld>
            <a:endParaRPr lang="en-US" dirty="0"/>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Arial" charset="0"/>
              </a:rPr>
              <a:t>Need to update the highlighted</a:t>
            </a:r>
            <a:r>
              <a:rPr lang="en-US" baseline="0" dirty="0">
                <a:latin typeface="Arial" charset="0"/>
              </a:rPr>
              <a:t> sentences</a:t>
            </a:r>
          </a:p>
        </p:txBody>
      </p:sp>
    </p:spTree>
    <p:extLst>
      <p:ext uri="{BB962C8B-B14F-4D97-AF65-F5344CB8AC3E}">
        <p14:creationId xmlns:p14="http://schemas.microsoft.com/office/powerpoint/2010/main" val="333718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400" b="1">
                <a:ln>
                  <a:noFill/>
                </a:ln>
                <a:solidFill>
                  <a:srgbClr val="2570B5"/>
                </a:solidFill>
                <a:effectLst/>
                <a:latin typeface="Arial" panose="020B0604020202020204" pitchFamily="34" charset="0"/>
                <a:ea typeface="+mj-ea"/>
                <a:cs typeface="Arial" panose="020B0604020202020204" pitchFamily="34" charset="0"/>
              </a:defRPr>
            </a:lvl1pPr>
          </a:lstStyle>
          <a:p>
            <a:r>
              <a:rPr kumimoji="0"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lumMod val="65000"/>
                    <a:lumOff val="3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30" name="Date Placeholder 29"/>
          <p:cNvSpPr>
            <a:spLocks noGrp="1"/>
          </p:cNvSpPr>
          <p:nvPr>
            <p:ph type="dt" sz="half" idx="10"/>
          </p:nvPr>
        </p:nvSpPr>
        <p:spPr/>
        <p:txBody>
          <a:bodyPr/>
          <a:lstStyle/>
          <a:p>
            <a:fld id="{776BB8F4-EFD9-4DDF-A163-F873B631046F}" type="datetime1">
              <a:rPr lang="en-US" smtClean="0">
                <a:solidFill>
                  <a:srgbClr val="04617B">
                    <a:shade val="90000"/>
                  </a:srgbClr>
                </a:solidFill>
              </a:rPr>
              <a:pPr/>
              <a:t>03/13/2019</a:t>
            </a:fld>
            <a:endParaRPr lang="en-US" dirty="0">
              <a:solidFill>
                <a:srgbClr val="04617B">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04617B">
                  <a:shade val="90000"/>
                </a:srgbClr>
              </a:solidFill>
            </a:endParaRPr>
          </a:p>
        </p:txBody>
      </p:sp>
      <p:sp>
        <p:nvSpPr>
          <p:cNvPr id="27" name="Slide Number Placeholder 26"/>
          <p:cNvSpPr>
            <a:spLocks noGrp="1"/>
          </p:cNvSpPr>
          <p:nvPr>
            <p:ph type="sldNum" sz="quarter" idx="12"/>
          </p:nvPr>
        </p:nvSpPr>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7" name="Picture 6">
            <a:extLst>
              <a:ext uri="{FF2B5EF4-FFF2-40B4-BE49-F238E27FC236}">
                <a16:creationId xmlns:a16="http://schemas.microsoft.com/office/drawing/2014/main" id="{C0132045-3368-4AEE-AE9D-76DD1CA1CD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346618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C6581F-09DB-44A7-AC39-7D6C2C899E8B}" type="datetime1">
              <a:rPr lang="en-US" smtClean="0">
                <a:solidFill>
                  <a:srgbClr val="04617B">
                    <a:shade val="90000"/>
                  </a:srgbClr>
                </a:solidFill>
              </a:rPr>
              <a:pPr/>
              <a:t>03/13/2019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7" name="Picture 6">
            <a:extLst>
              <a:ext uri="{FF2B5EF4-FFF2-40B4-BE49-F238E27FC236}">
                <a16:creationId xmlns:a16="http://schemas.microsoft.com/office/drawing/2014/main" id="{EA906A67-EFBC-4550-A8C2-C08D0F871F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180220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2D6CAE-730B-4150-BC75-6F42BC284BE3}" type="datetime1">
              <a:rPr lang="en-US" smtClean="0">
                <a:solidFill>
                  <a:srgbClr val="04617B">
                    <a:shade val="90000"/>
                  </a:srgbClr>
                </a:solidFill>
              </a:rPr>
              <a:pPr/>
              <a:t>03/13/2019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7" name="Picture 6">
            <a:extLst>
              <a:ext uri="{FF2B5EF4-FFF2-40B4-BE49-F238E27FC236}">
                <a16:creationId xmlns:a16="http://schemas.microsoft.com/office/drawing/2014/main" id="{E8782CF2-CEBD-443A-9EAB-00CDB764DD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200961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buClr>
                <a:srgbClr val="2570B5"/>
              </a:buClr>
              <a:defRPr>
                <a:solidFill>
                  <a:schemeClr val="tx1">
                    <a:lumMod val="65000"/>
                    <a:lumOff val="35000"/>
                  </a:schemeClr>
                </a:solidFill>
              </a:defRPr>
            </a:lvl1pPr>
            <a:lvl2pPr>
              <a:buClr>
                <a:srgbClr val="96D161"/>
              </a:buClr>
              <a:defRPr>
                <a:solidFill>
                  <a:schemeClr val="tx1">
                    <a:lumMod val="65000"/>
                    <a:lumOff val="35000"/>
                  </a:schemeClr>
                </a:solidFill>
              </a:defRPr>
            </a:lvl2pPr>
            <a:lvl3pPr>
              <a:buClr>
                <a:srgbClr val="01BBFD"/>
              </a:buClr>
              <a:defRPr>
                <a:solidFill>
                  <a:schemeClr val="tx1">
                    <a:lumMod val="65000"/>
                    <a:lumOff val="35000"/>
                  </a:schemeClr>
                </a:solidFill>
              </a:defRPr>
            </a:lvl3pPr>
            <a:lvl4pPr>
              <a:buClr>
                <a:srgbClr val="2570B5"/>
              </a:buClr>
              <a:defRPr>
                <a:solidFill>
                  <a:schemeClr val="tx1">
                    <a:lumMod val="65000"/>
                    <a:lumOff val="35000"/>
                  </a:schemeClr>
                </a:solidFill>
              </a:defRPr>
            </a:lvl4pPr>
            <a:lvl5pPr>
              <a:buClr>
                <a:srgbClr val="96D161"/>
              </a:buClr>
              <a:defRPr>
                <a:solidFill>
                  <a:schemeClr val="tx1">
                    <a:lumMod val="65000"/>
                    <a:lumOff val="35000"/>
                  </a:schemeClr>
                </a:solidFill>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EC31F4EB-50F4-4E56-BB4E-29FA50D074B8}" type="datetime1">
              <a:rPr lang="en-US" smtClean="0">
                <a:solidFill>
                  <a:srgbClr val="04617B">
                    <a:shade val="90000"/>
                  </a:srgbClr>
                </a:solidFill>
              </a:rPr>
              <a:pPr/>
              <a:t>03/13/2019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a:xfrm>
            <a:off x="8153400" y="6359663"/>
            <a:ext cx="762000" cy="365125"/>
          </a:xfrm>
        </p:spPr>
        <p:txBody>
          <a:bodyPr/>
          <a:lstStyle>
            <a:lvl1pPr>
              <a:defRPr sz="900"/>
            </a:lvl1p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9" name="Picture 8">
            <a:extLst>
              <a:ext uri="{FF2B5EF4-FFF2-40B4-BE49-F238E27FC236}">
                <a16:creationId xmlns:a16="http://schemas.microsoft.com/office/drawing/2014/main" id="{97C43C27-A70C-4FC5-BBE1-DE377F121C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418913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316736"/>
            <a:ext cx="9067800" cy="664464"/>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400" b="1" cap="none" baseline="0" dirty="0">
                <a:ln w="635">
                  <a:noFill/>
                </a:ln>
                <a:solidFill>
                  <a:srgbClr val="2570B5"/>
                </a:solidFill>
                <a:effectLst>
                  <a:outerShdw blurRad="38100" dist="25400" dir="5400000" algn="tl" rotWithShape="0">
                    <a:srgbClr val="000000">
                      <a:alpha val="43000"/>
                    </a:srgbClr>
                  </a:outerShdw>
                </a:effectLst>
                <a:latin typeface="Arial" panose="020B0604020202020204" pitchFamily="34" charset="0"/>
                <a:ea typeface="+mj-ea"/>
                <a:cs typeface="Arial" panose="020B0604020202020204" pitchFamily="34" charset="0"/>
              </a:defRPr>
            </a:lvl1pPr>
          </a:lstStyle>
          <a:p>
            <a:r>
              <a:rPr kumimoji="0" lang="en-US" dirty="0"/>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lumMod val="65000"/>
                    <a:lumOff val="3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4" name="Date Placeholder 3"/>
          <p:cNvSpPr>
            <a:spLocks noGrp="1"/>
          </p:cNvSpPr>
          <p:nvPr>
            <p:ph type="dt" sz="half" idx="10"/>
          </p:nvPr>
        </p:nvSpPr>
        <p:spPr/>
        <p:txBody>
          <a:bodyPr/>
          <a:lstStyle/>
          <a:p>
            <a:fld id="{2EF44798-FE63-4E3E-9E3C-3956ECE5C40E}" type="datetime1">
              <a:rPr lang="en-US" smtClean="0">
                <a:solidFill>
                  <a:srgbClr val="04617B">
                    <a:shade val="90000"/>
                  </a:srgbClr>
                </a:solidFill>
              </a:rPr>
              <a:pPr/>
              <a:t>03/13/2019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9" name="Picture 8">
            <a:extLst>
              <a:ext uri="{FF2B5EF4-FFF2-40B4-BE49-F238E27FC236}">
                <a16:creationId xmlns:a16="http://schemas.microsoft.com/office/drawing/2014/main" id="{222EFBD4-9457-449D-928C-5C80D2D9D4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20832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buClr>
                <a:srgbClr val="2570B5"/>
              </a:buClr>
              <a:defRPr sz="2600"/>
            </a:lvl1pPr>
            <a:lvl2pPr>
              <a:buClr>
                <a:srgbClr val="96D161"/>
              </a:buClr>
              <a:defRPr sz="2400"/>
            </a:lvl2pPr>
            <a:lvl3pPr>
              <a:buClr>
                <a:srgbClr val="01BBFD"/>
              </a:buClr>
              <a:defRPr sz="2000"/>
            </a:lvl3pPr>
            <a:lvl4pPr>
              <a:buClr>
                <a:srgbClr val="2570B5"/>
              </a:buClr>
              <a:defRPr sz="1800"/>
            </a:lvl4pPr>
            <a:lvl5pPr>
              <a:buClr>
                <a:srgbClr val="96D161"/>
              </a:buCl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920085"/>
            <a:ext cx="4038600" cy="4434840"/>
          </a:xfrm>
        </p:spPr>
        <p:txBody>
          <a:bodyPr/>
          <a:lstStyle>
            <a:lvl1pPr>
              <a:buClr>
                <a:srgbClr val="2570B5"/>
              </a:buClr>
              <a:defRPr sz="2600"/>
            </a:lvl1pPr>
            <a:lvl2pPr>
              <a:buClr>
                <a:srgbClr val="96D161"/>
              </a:buClr>
              <a:defRPr sz="2400"/>
            </a:lvl2pPr>
            <a:lvl3pPr>
              <a:buClr>
                <a:srgbClr val="01BBFD"/>
              </a:buClr>
              <a:defRPr sz="2000"/>
            </a:lvl3pPr>
            <a:lvl4pPr>
              <a:buClr>
                <a:srgbClr val="2570B5"/>
              </a:buClr>
              <a:defRPr sz="1800"/>
            </a:lvl4pPr>
            <a:lvl5pPr>
              <a:buClr>
                <a:srgbClr val="96D161"/>
              </a:buCl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p:txBody>
          <a:bodyPr/>
          <a:lstStyle/>
          <a:p>
            <a:fld id="{B1A81F71-D8D1-4D47-96F4-0B84B0402485}" type="datetime1">
              <a:rPr lang="en-US" smtClean="0">
                <a:solidFill>
                  <a:srgbClr val="04617B">
                    <a:shade val="90000"/>
                  </a:srgbClr>
                </a:solidFill>
              </a:rPr>
              <a:pPr/>
              <a:t>03/13/2019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3886200" y="6356350"/>
            <a:ext cx="762000" cy="365125"/>
          </a:xfrm>
        </p:spPr>
        <p:txBody>
          <a:bodyPr/>
          <a:lstStyle>
            <a:lvl1pPr>
              <a:defRPr sz="900"/>
            </a:lvl1p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10" name="Picture 9">
            <a:extLst>
              <a:ext uri="{FF2B5EF4-FFF2-40B4-BE49-F238E27FC236}">
                <a16:creationId xmlns:a16="http://schemas.microsoft.com/office/drawing/2014/main" id="{414FC681-1054-46DF-8398-4CB23849E0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2862418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rgbClr val="01BBFD"/>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rgbClr val="01BBFD"/>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buClr>
                <a:srgbClr val="2570B5"/>
              </a:buClr>
              <a:defRPr sz="2200"/>
            </a:lvl1pPr>
            <a:lvl2pPr>
              <a:buClr>
                <a:srgbClr val="96D161"/>
              </a:buClr>
              <a:defRPr sz="2000"/>
            </a:lvl2pPr>
            <a:lvl3pPr>
              <a:buClr>
                <a:srgbClr val="01BBFD"/>
              </a:buClr>
              <a:defRPr sz="1800"/>
            </a:lvl3pPr>
            <a:lvl4pPr>
              <a:buClr>
                <a:srgbClr val="2570B5"/>
              </a:buClr>
              <a:defRPr sz="1600"/>
            </a:lvl4pPr>
            <a:lvl5pPr>
              <a:buClr>
                <a:srgbClr val="96D161"/>
              </a:buClr>
              <a:defRPr sz="16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Content Placeholder 5"/>
          <p:cNvSpPr>
            <a:spLocks noGrp="1"/>
          </p:cNvSpPr>
          <p:nvPr>
            <p:ph sz="quarter" idx="4"/>
          </p:nvPr>
        </p:nvSpPr>
        <p:spPr>
          <a:xfrm>
            <a:off x="4645025" y="2514600"/>
            <a:ext cx="4041775" cy="3845720"/>
          </a:xfrm>
        </p:spPr>
        <p:txBody>
          <a:bodyPr tIns="0"/>
          <a:lstStyle>
            <a:lvl1pPr>
              <a:buClr>
                <a:srgbClr val="2570B5"/>
              </a:buClr>
              <a:defRPr sz="2200"/>
            </a:lvl1pPr>
            <a:lvl2pPr>
              <a:buClr>
                <a:srgbClr val="96D161"/>
              </a:buClr>
              <a:defRPr sz="2000"/>
            </a:lvl2pPr>
            <a:lvl3pPr>
              <a:buClr>
                <a:srgbClr val="01BBFD"/>
              </a:buClr>
              <a:defRPr sz="1800"/>
            </a:lvl3pPr>
            <a:lvl4pPr>
              <a:buClr>
                <a:srgbClr val="2570B5"/>
              </a:buClr>
              <a:defRPr sz="1600"/>
            </a:lvl4pPr>
            <a:lvl5pPr>
              <a:buClr>
                <a:srgbClr val="96D161"/>
              </a:buClr>
              <a:defRPr sz="16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Date Placeholder 6"/>
          <p:cNvSpPr>
            <a:spLocks noGrp="1"/>
          </p:cNvSpPr>
          <p:nvPr>
            <p:ph type="dt" sz="half" idx="10"/>
          </p:nvPr>
        </p:nvSpPr>
        <p:spPr/>
        <p:txBody>
          <a:bodyPr/>
          <a:lstStyle/>
          <a:p>
            <a:fld id="{92B3A37A-9F3C-4F8C-8C48-3EC3E06FD263}" type="datetime1">
              <a:rPr lang="en-US" smtClean="0">
                <a:solidFill>
                  <a:srgbClr val="04617B">
                    <a:shade val="90000"/>
                  </a:srgbClr>
                </a:solidFill>
              </a:rPr>
              <a:pPr/>
              <a:t>03/13/2019</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12" name="Picture 11">
            <a:extLst>
              <a:ext uri="{FF2B5EF4-FFF2-40B4-BE49-F238E27FC236}">
                <a16:creationId xmlns:a16="http://schemas.microsoft.com/office/drawing/2014/main" id="{8DBE83E7-5037-4448-902C-1FC70DAC41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374893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6858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ctr" rtl="0">
              <a:spcBef>
                <a:spcPct val="0"/>
              </a:spcBef>
              <a:buNone/>
              <a:defRPr sz="4400" b="1">
                <a:ln>
                  <a:noFill/>
                </a:ln>
                <a:solidFill>
                  <a:srgbClr val="2570B5"/>
                </a:solidFill>
                <a:effectLst/>
                <a:latin typeface="Arial" panose="020B0604020202020204" pitchFamily="34" charset="0"/>
                <a:ea typeface="+mj-ea"/>
                <a:cs typeface="Arial" panose="020B0604020202020204" pitchFamily="34" charset="0"/>
              </a:defRPr>
            </a:lvl1pPr>
          </a:lstStyle>
          <a:p>
            <a:r>
              <a:rPr kumimoji="0" lang="en-US" dirty="0"/>
              <a:t>Click to edit Master title style</a:t>
            </a:r>
          </a:p>
        </p:txBody>
      </p:sp>
      <p:sp>
        <p:nvSpPr>
          <p:cNvPr id="3" name="Date Placeholder 2"/>
          <p:cNvSpPr>
            <a:spLocks noGrp="1"/>
          </p:cNvSpPr>
          <p:nvPr>
            <p:ph type="dt" sz="half" idx="10"/>
          </p:nvPr>
        </p:nvSpPr>
        <p:spPr/>
        <p:txBody>
          <a:bodyPr/>
          <a:lstStyle/>
          <a:p>
            <a:fld id="{4377F483-C6E5-4FA7-85E5-6BE612890521}" type="datetime1">
              <a:rPr lang="en-US" smtClean="0">
                <a:solidFill>
                  <a:srgbClr val="04617B">
                    <a:shade val="90000"/>
                  </a:srgbClr>
                </a:solidFill>
              </a:rPr>
              <a:pPr/>
              <a:t>03/13/2019</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6" name="Picture 5">
            <a:extLst>
              <a:ext uri="{FF2B5EF4-FFF2-40B4-BE49-F238E27FC236}">
                <a16:creationId xmlns:a16="http://schemas.microsoft.com/office/drawing/2014/main" id="{19923AE5-458B-45FE-AE02-D39A1452F1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231729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0533F-B878-43C2-BF7E-35B12B06D4F8}" type="datetime1">
              <a:rPr lang="en-US" smtClean="0">
                <a:solidFill>
                  <a:srgbClr val="04617B">
                    <a:shade val="90000"/>
                  </a:srgbClr>
                </a:solidFill>
              </a:rPr>
              <a:pPr/>
              <a:t>03/13/2019</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a:xfrm>
            <a:off x="4038600" y="6356350"/>
            <a:ext cx="762000" cy="365125"/>
          </a:xfrm>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5" name="Picture 4">
            <a:extLst>
              <a:ext uri="{FF2B5EF4-FFF2-40B4-BE49-F238E27FC236}">
                <a16:creationId xmlns:a16="http://schemas.microsoft.com/office/drawing/2014/main" id="{B521048F-398C-41B4-B120-28BCA7277B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393737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ECF68C4-91C7-4BC9-8CD1-04B308161081}" type="datetime1">
              <a:rPr lang="en-US" smtClean="0">
                <a:solidFill>
                  <a:srgbClr val="04617B">
                    <a:shade val="90000"/>
                  </a:srgbClr>
                </a:solidFill>
              </a:rPr>
              <a:pPr/>
              <a:t>03/13/2019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pic>
        <p:nvPicPr>
          <p:cNvPr id="10" name="Picture 9">
            <a:extLst>
              <a:ext uri="{FF2B5EF4-FFF2-40B4-BE49-F238E27FC236}">
                <a16:creationId xmlns:a16="http://schemas.microsoft.com/office/drawing/2014/main" id="{9FE1B118-AF6B-465F-9C92-8E7A0ED2D1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10462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B732B66-E6F5-43DA-A640-9F42ADAA9905}" type="datetime1">
              <a:rPr lang="en-US" smtClean="0">
                <a:solidFill>
                  <a:srgbClr val="04617B">
                    <a:shade val="90000"/>
                  </a:srgbClr>
                </a:solidFill>
              </a:rPr>
              <a:pPr/>
              <a:t>03/13/2019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pic>
        <p:nvPicPr>
          <p:cNvPr id="13" name="Picture 12">
            <a:extLst>
              <a:ext uri="{FF2B5EF4-FFF2-40B4-BE49-F238E27FC236}">
                <a16:creationId xmlns:a16="http://schemas.microsoft.com/office/drawing/2014/main" id="{6967B288-4FD8-47A7-9CB2-C7A2D99647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6264989"/>
            <a:ext cx="5314950" cy="456486"/>
          </a:xfrm>
          <a:prstGeom prst="rect">
            <a:avLst/>
          </a:prstGeom>
        </p:spPr>
      </p:pic>
    </p:spTree>
    <p:extLst>
      <p:ext uri="{BB962C8B-B14F-4D97-AF65-F5344CB8AC3E}">
        <p14:creationId xmlns:p14="http://schemas.microsoft.com/office/powerpoint/2010/main" val="81233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1070154"/>
            <a:ext cx="8229600" cy="776934"/>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DFCC65-67E9-4D8A-B4EE-3AE39713D6C3}" type="datetime1">
              <a:rPr lang="en-US" smtClean="0">
                <a:solidFill>
                  <a:srgbClr val="04617B">
                    <a:shade val="90000"/>
                  </a:srgbClr>
                </a:solidFill>
              </a:rPr>
              <a:pPr/>
              <a:t>03/13/2019</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F033AB-571E-45C6-B0DB-75A764F70A10}"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873178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400" b="1" kern="1200">
          <a:ln>
            <a:noFill/>
          </a:ln>
          <a:solidFill>
            <a:srgbClr val="2570B5"/>
          </a:solidFill>
          <a:effectLst/>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lumMod val="65000"/>
              <a:lumOff val="35000"/>
            </a:schemeClr>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lumMod val="65000"/>
              <a:lumOff val="35000"/>
            </a:schemeClr>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lumMod val="65000"/>
              <a:lumOff val="35000"/>
            </a:schemeClr>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lumMod val="65000"/>
              <a:lumOff val="35000"/>
            </a:schemeClr>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lumMod val="65000"/>
              <a:lumOff val="35000"/>
            </a:schemeClr>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428101" cy="914400"/>
          </a:xfrm>
        </p:spPr>
        <p:txBody>
          <a:bodyPr>
            <a:normAutofit fontScale="90000"/>
          </a:bodyPr>
          <a:lstStyle/>
          <a:p>
            <a:pPr algn="ctr" eaLnBrk="1" hangingPunct="1">
              <a:defRPr/>
            </a:pPr>
            <a:r>
              <a:rPr lang="en-US" sz="4000" dirty="0">
                <a:solidFill>
                  <a:srgbClr val="00739F"/>
                </a:solidFill>
                <a:latin typeface="+mn-lt"/>
                <a:cs typeface="Arial" charset="0"/>
              </a:rPr>
              <a:t>New Hampshire BC Screening Practices</a:t>
            </a:r>
          </a:p>
        </p:txBody>
      </p:sp>
      <p:sp>
        <p:nvSpPr>
          <p:cNvPr id="3" name="Content Placeholder 2"/>
          <p:cNvSpPr>
            <a:spLocks noGrp="1"/>
          </p:cNvSpPr>
          <p:nvPr>
            <p:ph idx="1"/>
          </p:nvPr>
        </p:nvSpPr>
        <p:spPr>
          <a:xfrm>
            <a:off x="574918" y="1321232"/>
            <a:ext cx="7959482" cy="5243513"/>
          </a:xfrm>
        </p:spPr>
        <p:txBody>
          <a:bodyPr>
            <a:noAutofit/>
          </a:bodyPr>
          <a:lstStyle/>
          <a:p>
            <a:pPr marL="468630" indent="-400050">
              <a:buFont typeface="Arial" charset="0"/>
              <a:buAutoNum type="romanUcPeriod"/>
              <a:defRPr/>
            </a:pPr>
            <a:r>
              <a:rPr lang="en-US" sz="1600" b="1" dirty="0">
                <a:solidFill>
                  <a:schemeClr val="tx1"/>
                </a:solidFill>
              </a:rPr>
              <a:t>Total Resource Cost test</a:t>
            </a:r>
            <a:r>
              <a:rPr lang="en-US" sz="1600" dirty="0">
                <a:solidFill>
                  <a:schemeClr val="tx1"/>
                </a:solidFill>
              </a:rPr>
              <a:t>: “The TRC test estimates benefits via the </a:t>
            </a:r>
            <a:r>
              <a:rPr lang="en-US" sz="1600" u="sng" dirty="0">
                <a:solidFill>
                  <a:schemeClr val="tx1"/>
                </a:solidFill>
              </a:rPr>
              <a:t>present value of energy and non-energy impacts over the life of program measures</a:t>
            </a:r>
            <a:r>
              <a:rPr lang="en-US" sz="1600" dirty="0">
                <a:solidFill>
                  <a:schemeClr val="tx1"/>
                </a:solidFill>
              </a:rPr>
              <a:t> (numerator) and compares that to the costs, defined as the </a:t>
            </a:r>
            <a:r>
              <a:rPr lang="en-US" sz="1600" u="sng" dirty="0">
                <a:solidFill>
                  <a:schemeClr val="tx1"/>
                </a:solidFill>
              </a:rPr>
              <a:t>present value of program cost plus out-of-pockets costs that customers pay for energy efficiency measures </a:t>
            </a:r>
            <a:r>
              <a:rPr lang="en-US" sz="1600" dirty="0">
                <a:solidFill>
                  <a:schemeClr val="tx1"/>
                </a:solidFill>
              </a:rPr>
              <a:t>(denominator).”</a:t>
            </a:r>
          </a:p>
          <a:p>
            <a:pPr marL="468630" indent="-400050">
              <a:buFont typeface="Arial" charset="0"/>
              <a:buAutoNum type="romanUcPeriod"/>
              <a:defRPr/>
            </a:pPr>
            <a:endParaRPr lang="en-US" sz="1600" dirty="0">
              <a:solidFill>
                <a:schemeClr val="tx1"/>
              </a:solidFill>
            </a:endParaRPr>
          </a:p>
          <a:p>
            <a:pPr marL="468630" indent="-400050">
              <a:buFont typeface="Arial" charset="0"/>
              <a:buAutoNum type="romanUcPeriod"/>
              <a:defRPr/>
            </a:pPr>
            <a:r>
              <a:rPr lang="en-US" sz="1600" b="1" dirty="0">
                <a:solidFill>
                  <a:schemeClr val="tx1"/>
                </a:solidFill>
              </a:rPr>
              <a:t>Benefits: </a:t>
            </a:r>
            <a:r>
              <a:rPr lang="en-US" sz="1600" dirty="0">
                <a:solidFill>
                  <a:schemeClr val="tx1"/>
                </a:solidFill>
              </a:rPr>
              <a:t>Savings (kWh, kW, MMBtu) multiplied by avoided cost values from the 2018 Avoided Energy Supply Components Report (AESC)</a:t>
            </a:r>
            <a:r>
              <a:rPr lang="en-US" sz="1600" baseline="30000" dirty="0">
                <a:solidFill>
                  <a:schemeClr val="tx1"/>
                </a:solidFill>
              </a:rPr>
              <a:t>1</a:t>
            </a:r>
            <a:endParaRPr lang="en-US" sz="1600" dirty="0">
              <a:solidFill>
                <a:schemeClr val="tx1"/>
              </a:solidFill>
            </a:endParaRPr>
          </a:p>
          <a:p>
            <a:pPr marL="834390" lvl="1" indent="-400050">
              <a:buFont typeface="Arial" charset="0"/>
              <a:buAutoNum type="romanUcPeriod"/>
              <a:defRPr/>
            </a:pPr>
            <a:r>
              <a:rPr lang="en-US" sz="1600" dirty="0">
                <a:solidFill>
                  <a:schemeClr val="tx1"/>
                </a:solidFill>
              </a:rPr>
              <a:t>Avoided costs associated with electricity energy (kWh) and capacity (kW), natural gas, other fossil fuels and wood </a:t>
            </a:r>
          </a:p>
          <a:p>
            <a:pPr marL="834390" lvl="1" indent="-400050">
              <a:buFont typeface="Arial" charset="0"/>
              <a:buAutoNum type="romanUcPeriod"/>
              <a:defRPr/>
            </a:pPr>
            <a:r>
              <a:rPr lang="en-US" sz="1600" dirty="0">
                <a:solidFill>
                  <a:schemeClr val="tx1"/>
                </a:solidFill>
              </a:rPr>
              <a:t>Demand Reduction Induced Price Effect (“DRIPE”) for energy and electric capacity</a:t>
            </a:r>
          </a:p>
          <a:p>
            <a:pPr marL="834390" lvl="1" indent="-400050">
              <a:buFont typeface="Arial" charset="0"/>
              <a:buAutoNum type="romanUcPeriod"/>
              <a:defRPr/>
            </a:pPr>
            <a:r>
              <a:rPr lang="en-US" sz="1600" dirty="0">
                <a:solidFill>
                  <a:schemeClr val="tx1"/>
                </a:solidFill>
              </a:rPr>
              <a:t>Embedded environmental costs for electricity associated with emissions of CO2 and </a:t>
            </a:r>
            <a:r>
              <a:rPr lang="en-US" sz="1600" dirty="0" err="1">
                <a:solidFill>
                  <a:schemeClr val="tx1"/>
                </a:solidFill>
              </a:rPr>
              <a:t>Nox</a:t>
            </a:r>
            <a:r>
              <a:rPr lang="en-US" sz="1600" dirty="0">
                <a:solidFill>
                  <a:schemeClr val="tx1"/>
                </a:solidFill>
              </a:rPr>
              <a:t>, and non-embedded costs for fossil fuels</a:t>
            </a:r>
          </a:p>
          <a:p>
            <a:pPr marL="834390" lvl="1" indent="-400050">
              <a:buFont typeface="Arial" charset="0"/>
              <a:buAutoNum type="romanUcPeriod"/>
              <a:defRPr/>
            </a:pPr>
            <a:r>
              <a:rPr lang="en-US" sz="1600" dirty="0">
                <a:solidFill>
                  <a:schemeClr val="tx1"/>
                </a:solidFill>
              </a:rPr>
              <a:t>Non-energy impacts (NEIs) (not from AESC): 10% adder (20% low-income) as a conservative proxy for the full value of known NEIs, to help ensure symmetrical treatment of costs and benefits and recognize participant impacts</a:t>
            </a:r>
          </a:p>
          <a:p>
            <a:pPr marL="834390" lvl="1" indent="-400050">
              <a:buFont typeface="Arial" charset="0"/>
              <a:buAutoNum type="romanUcPeriod"/>
              <a:defRPr/>
            </a:pPr>
            <a:endParaRPr lang="en-US" sz="1600" dirty="0">
              <a:solidFill>
                <a:schemeClr val="tx1"/>
              </a:solidFill>
            </a:endParaRPr>
          </a:p>
          <a:p>
            <a:pPr marL="468630" indent="-400050">
              <a:buFont typeface="Arial" charset="0"/>
              <a:buAutoNum type="romanUcPeriod"/>
              <a:defRPr/>
            </a:pPr>
            <a:r>
              <a:rPr lang="en-US" sz="1600" b="1" dirty="0">
                <a:solidFill>
                  <a:schemeClr val="tx1"/>
                </a:solidFill>
              </a:rPr>
              <a:t>Costs: </a:t>
            </a:r>
            <a:r>
              <a:rPr lang="en-US" sz="1600" dirty="0">
                <a:solidFill>
                  <a:schemeClr val="tx1"/>
                </a:solidFill>
              </a:rPr>
              <a:t>Total incremental cost of efficient equipment, relative to baseline equipment.</a:t>
            </a:r>
          </a:p>
          <a:p>
            <a:pPr marL="468630" indent="-400050">
              <a:buFont typeface="Arial" charset="0"/>
              <a:buAutoNum type="romanUcPeriod"/>
              <a:defRPr/>
            </a:pPr>
            <a:endParaRPr lang="en-US" sz="1600" b="1" dirty="0">
              <a:solidFill>
                <a:schemeClr val="tx1"/>
              </a:solidFill>
            </a:endParaRPr>
          </a:p>
          <a:p>
            <a:pPr marL="834390" lvl="1" indent="-400050">
              <a:buFont typeface="Arial" charset="0"/>
              <a:buAutoNum type="romanUcPeriod"/>
              <a:defRPr/>
            </a:pPr>
            <a:endParaRPr lang="en-US" sz="1600" dirty="0">
              <a:solidFill>
                <a:schemeClr val="tx1"/>
              </a:solidFill>
            </a:endParaRPr>
          </a:p>
          <a:p>
            <a:pPr marL="468630" indent="-400050">
              <a:buFont typeface="Arial" charset="0"/>
              <a:buAutoNum type="romanUcPeriod"/>
              <a:defRPr/>
            </a:pPr>
            <a:endParaRPr lang="en-US" sz="1600" dirty="0">
              <a:solidFill>
                <a:schemeClr val="tx1"/>
              </a:solidFill>
            </a:endParaRPr>
          </a:p>
        </p:txBody>
      </p:sp>
      <p:sp>
        <p:nvSpPr>
          <p:cNvPr id="4" name="Slide Number Placeholder 3"/>
          <p:cNvSpPr>
            <a:spLocks noGrp="1"/>
          </p:cNvSpPr>
          <p:nvPr>
            <p:ph type="sldNum" sz="quarter" idx="12"/>
          </p:nvPr>
        </p:nvSpPr>
        <p:spPr>
          <a:xfrm>
            <a:off x="8382000" y="6492875"/>
            <a:ext cx="762000" cy="365125"/>
          </a:xfrm>
        </p:spPr>
        <p:txBody>
          <a:bodyPr anchor="ctr"/>
          <a:lstStyle/>
          <a:p>
            <a:pPr algn="ctr">
              <a:defRPr/>
            </a:pPr>
            <a:r>
              <a:rPr lang="en-US" dirty="0"/>
              <a:t>2</a:t>
            </a:r>
          </a:p>
        </p:txBody>
      </p:sp>
      <p:sp>
        <p:nvSpPr>
          <p:cNvPr id="5" name="TextBox 4">
            <a:extLst>
              <a:ext uri="{FF2B5EF4-FFF2-40B4-BE49-F238E27FC236}">
                <a16:creationId xmlns:a16="http://schemas.microsoft.com/office/drawing/2014/main" id="{F0C4EB17-62B9-45EB-A515-15E4FAB04CB3}"/>
              </a:ext>
            </a:extLst>
          </p:cNvPr>
          <p:cNvSpPr txBox="1"/>
          <p:nvPr/>
        </p:nvSpPr>
        <p:spPr>
          <a:xfrm>
            <a:off x="76200" y="6172200"/>
            <a:ext cx="8492882" cy="646331"/>
          </a:xfrm>
          <a:prstGeom prst="rect">
            <a:avLst/>
          </a:prstGeom>
          <a:solidFill>
            <a:schemeClr val="bg1"/>
          </a:solidFill>
        </p:spPr>
        <p:txBody>
          <a:bodyPr wrap="square" rtlCol="0">
            <a:spAutoFit/>
          </a:bodyPr>
          <a:lstStyle/>
          <a:p>
            <a:r>
              <a:rPr lang="en-US" sz="1200" baseline="30000" dirty="0"/>
              <a:t>1</a:t>
            </a:r>
            <a:r>
              <a:rPr lang="en-US" sz="1200" dirty="0"/>
              <a:t>The AESC study is undertaken by a competitively procured, independent consultant whose work is supervised by a Study Group comprised of regulators, utility staff and energy efficiency consultants from throughout New England. The final work product serves as the source of most avoided costs for the calculation of energy efficiency program benefits for New England states</a:t>
            </a:r>
          </a:p>
        </p:txBody>
      </p:sp>
    </p:spTree>
    <p:extLst>
      <p:ext uri="{BB962C8B-B14F-4D97-AF65-F5344CB8AC3E}">
        <p14:creationId xmlns:p14="http://schemas.microsoft.com/office/powerpoint/2010/main" val="1694986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492875"/>
            <a:ext cx="762000" cy="365125"/>
          </a:xfrm>
        </p:spPr>
        <p:txBody>
          <a:bodyPr anchor="ctr"/>
          <a:lstStyle/>
          <a:p>
            <a:pPr algn="ctr">
              <a:defRPr/>
            </a:pPr>
            <a:fld id="{D562D2DD-7B7C-4CF4-8B37-99C121D75390}" type="slidenum">
              <a:rPr lang="en-US" sz="1200" smtClean="0"/>
              <a:pPr algn="ctr">
                <a:defRPr/>
              </a:pPr>
              <a:t>2</a:t>
            </a:fld>
            <a:endParaRPr lang="en-US" sz="1200" dirty="0"/>
          </a:p>
        </p:txBody>
      </p:sp>
      <p:sp>
        <p:nvSpPr>
          <p:cNvPr id="4" name="Content Placeholder 2">
            <a:extLst>
              <a:ext uri="{FF2B5EF4-FFF2-40B4-BE49-F238E27FC236}">
                <a16:creationId xmlns:a16="http://schemas.microsoft.com/office/drawing/2014/main" id="{2ACAFACE-F164-4A54-9DB6-D563507A7188}"/>
              </a:ext>
            </a:extLst>
          </p:cNvPr>
          <p:cNvSpPr>
            <a:spLocks noGrp="1"/>
          </p:cNvSpPr>
          <p:nvPr>
            <p:ph idx="1"/>
          </p:nvPr>
        </p:nvSpPr>
        <p:spPr>
          <a:xfrm>
            <a:off x="574918" y="1321232"/>
            <a:ext cx="7415213" cy="5243513"/>
          </a:xfrm>
        </p:spPr>
        <p:txBody>
          <a:bodyPr>
            <a:noAutofit/>
          </a:bodyPr>
          <a:lstStyle/>
          <a:p>
            <a:pPr marL="468630" indent="-400050">
              <a:buFont typeface="Arial" charset="0"/>
              <a:buAutoNum type="romanUcPeriod"/>
              <a:defRPr/>
            </a:pPr>
            <a:r>
              <a:rPr lang="en-US" sz="1600" b="1" dirty="0">
                <a:solidFill>
                  <a:schemeClr val="tx1"/>
                </a:solidFill>
              </a:rPr>
              <a:t>Assessment level</a:t>
            </a:r>
            <a:r>
              <a:rPr lang="en-US" sz="1600" dirty="0">
                <a:solidFill>
                  <a:schemeClr val="tx1"/>
                </a:solidFill>
              </a:rPr>
              <a:t>: “The NH Utilities strive to ensure each individual program meets a benefit cost ratio of 1.0 or greater, with exceptions for income-eligible, education or start-up programs such as the initial years of a new program. Each sector (Residential and Commercial) is designed to meet a benefit cost ratio of 1.0 or greater.”</a:t>
            </a:r>
          </a:p>
          <a:p>
            <a:pPr marL="468630" indent="-400050">
              <a:buFont typeface="Arial" charset="0"/>
              <a:buAutoNum type="romanUcPeriod"/>
              <a:defRPr/>
            </a:pPr>
            <a:endParaRPr lang="en-US" sz="1600" dirty="0">
              <a:solidFill>
                <a:schemeClr val="tx1"/>
              </a:solidFill>
            </a:endParaRPr>
          </a:p>
          <a:p>
            <a:pPr marL="468630" indent="-400050">
              <a:buFont typeface="Arial" charset="0"/>
              <a:buAutoNum type="romanUcPeriod"/>
              <a:defRPr/>
            </a:pPr>
            <a:r>
              <a:rPr lang="en-US" sz="1600" b="1" dirty="0">
                <a:solidFill>
                  <a:schemeClr val="tx1"/>
                </a:solidFill>
              </a:rPr>
              <a:t>Discount rate</a:t>
            </a:r>
            <a:r>
              <a:rPr lang="en-US" sz="1600" dirty="0">
                <a:solidFill>
                  <a:schemeClr val="tx1"/>
                </a:solidFill>
              </a:rPr>
              <a:t>: “For the 2019 Update, the New Hampshire TRC test uses a nominal discount rate of 4.75 percent (based on June 2018 prime rate) and a general inflation rate of 1.86 percent (as reported by St. Louis Fed Reserve) to estimate future benefits, resulting in a real discount rate of 2.84 percent used for benefit calculations.”</a:t>
            </a:r>
          </a:p>
          <a:p>
            <a:pPr marL="834390" lvl="1" indent="-400050">
              <a:buFont typeface="Arial" charset="0"/>
              <a:buAutoNum type="romanUcPeriod"/>
              <a:defRPr/>
            </a:pPr>
            <a:r>
              <a:rPr lang="en-US" sz="1400" dirty="0">
                <a:solidFill>
                  <a:schemeClr val="tx1"/>
                </a:solidFill>
              </a:rPr>
              <a:t>The value of measures is calculated by taking the net present value of applicable real dollar avoided costs over the lifetime of measures. </a:t>
            </a:r>
          </a:p>
          <a:p>
            <a:pPr marL="468630" indent="-400050">
              <a:buFont typeface="Arial" charset="0"/>
              <a:buAutoNum type="romanUcPeriod"/>
              <a:defRPr/>
            </a:pPr>
            <a:endParaRPr lang="en-US" sz="1600" dirty="0">
              <a:solidFill>
                <a:schemeClr val="tx1"/>
              </a:solidFill>
            </a:endParaRPr>
          </a:p>
          <a:p>
            <a:pPr marL="468630" indent="-400050">
              <a:buFont typeface="Arial" charset="0"/>
              <a:buAutoNum type="romanUcPeriod"/>
              <a:defRPr/>
            </a:pPr>
            <a:r>
              <a:rPr lang="en-US" sz="1600" b="1" dirty="0">
                <a:solidFill>
                  <a:schemeClr val="tx1"/>
                </a:solidFill>
              </a:rPr>
              <a:t>Other assumptions</a:t>
            </a:r>
            <a:r>
              <a:rPr lang="en-US" sz="1600" dirty="0">
                <a:solidFill>
                  <a:schemeClr val="tx1"/>
                </a:solidFill>
              </a:rPr>
              <a:t>: Measure lives, early replacement, net-to-gross, etc.</a:t>
            </a:r>
            <a:endParaRPr lang="en-US" sz="1600" b="1" dirty="0">
              <a:solidFill>
                <a:schemeClr val="tx1"/>
              </a:solidFill>
            </a:endParaRPr>
          </a:p>
          <a:p>
            <a:pPr marL="468630" indent="-400050">
              <a:buFont typeface="Arial" charset="0"/>
              <a:buAutoNum type="romanUcPeriod"/>
              <a:defRPr/>
            </a:pPr>
            <a:endParaRPr lang="en-US" sz="1600" b="1" dirty="0">
              <a:solidFill>
                <a:schemeClr val="tx1"/>
              </a:solidFill>
            </a:endParaRPr>
          </a:p>
        </p:txBody>
      </p:sp>
      <p:sp>
        <p:nvSpPr>
          <p:cNvPr id="7" name="Title 1">
            <a:extLst>
              <a:ext uri="{FF2B5EF4-FFF2-40B4-BE49-F238E27FC236}">
                <a16:creationId xmlns:a16="http://schemas.microsoft.com/office/drawing/2014/main" id="{4F36239A-815D-47F6-82CF-B9204BA958C8}"/>
              </a:ext>
            </a:extLst>
          </p:cNvPr>
          <p:cNvSpPr txBox="1">
            <a:spLocks/>
          </p:cNvSpPr>
          <p:nvPr/>
        </p:nvSpPr>
        <p:spPr>
          <a:xfrm>
            <a:off x="685800" y="304800"/>
            <a:ext cx="7428101" cy="914400"/>
          </a:xfrm>
          <a:prstGeom prst="rect">
            <a:avLst/>
          </a:prstGeom>
        </p:spPr>
        <p:txBody>
          <a:bodyPr vert="horz" lIns="0" rIns="0" bIns="0" anchor="b">
            <a:normAutofit fontScale="90000"/>
          </a:bodyPr>
          <a:lstStyle>
            <a:lvl1pPr algn="ctr" rtl="0" eaLnBrk="1" latinLnBrk="0" hangingPunct="1">
              <a:spcBef>
                <a:spcPct val="0"/>
              </a:spcBef>
              <a:buNone/>
              <a:defRPr kumimoji="0" sz="4400" b="1" kern="1200">
                <a:ln>
                  <a:noFill/>
                </a:ln>
                <a:solidFill>
                  <a:srgbClr val="2570B5"/>
                </a:solidFill>
                <a:effectLst/>
                <a:latin typeface="Arial" panose="020B0604020202020204" pitchFamily="34" charset="0"/>
                <a:ea typeface="+mj-ea"/>
                <a:cs typeface="Arial" panose="020B0604020202020204" pitchFamily="34" charset="0"/>
              </a:defRPr>
            </a:lvl1pPr>
          </a:lstStyle>
          <a:p>
            <a:pPr>
              <a:defRPr/>
            </a:pPr>
            <a:r>
              <a:rPr lang="en-US" sz="4000">
                <a:solidFill>
                  <a:srgbClr val="00739F"/>
                </a:solidFill>
                <a:latin typeface="+mn-lt"/>
                <a:cs typeface="Arial" charset="0"/>
              </a:rPr>
              <a:t>New Hampshire BC Screening Practices</a:t>
            </a:r>
            <a:endParaRPr lang="en-US" sz="4000" dirty="0">
              <a:solidFill>
                <a:srgbClr val="00739F"/>
              </a:solidFill>
              <a:latin typeface="+mn-lt"/>
              <a:cs typeface="Arial" charset="0"/>
            </a:endParaRPr>
          </a:p>
        </p:txBody>
      </p:sp>
    </p:spTree>
    <p:extLst>
      <p:ext uri="{BB962C8B-B14F-4D97-AF65-F5344CB8AC3E}">
        <p14:creationId xmlns:p14="http://schemas.microsoft.com/office/powerpoint/2010/main" val="2523416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3793</TotalTime>
  <Words>440</Words>
  <Application>Microsoft Office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 2</vt:lpstr>
      <vt:lpstr>Flow</vt:lpstr>
      <vt:lpstr>New Hampshire BC Screening Practices</vt:lpstr>
      <vt:lpstr>PowerPoint Presentation</vt:lpstr>
    </vt:vector>
  </TitlesOfParts>
  <Company>Northeast Utilities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Existing Home Weatherization</dc:title>
  <dc:creator>Katherine W Peters</dc:creator>
  <cp:lastModifiedBy>Ingram, Miles</cp:lastModifiedBy>
  <cp:revision>267</cp:revision>
  <cp:lastPrinted>2018-03-18T20:34:16Z</cp:lastPrinted>
  <dcterms:created xsi:type="dcterms:W3CDTF">2017-01-24T17:28:36Z</dcterms:created>
  <dcterms:modified xsi:type="dcterms:W3CDTF">2019-03-13T20:45:23Z</dcterms:modified>
</cp:coreProperties>
</file>