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58" r:id="rId5"/>
  </p:sldMasterIdLst>
  <p:notesMasterIdLst>
    <p:notesMasterId r:id="rId37"/>
  </p:notesMasterIdLst>
  <p:sldIdLst>
    <p:sldId id="371" r:id="rId6"/>
    <p:sldId id="303" r:id="rId7"/>
    <p:sldId id="307" r:id="rId8"/>
    <p:sldId id="376" r:id="rId9"/>
    <p:sldId id="329" r:id="rId10"/>
    <p:sldId id="426" r:id="rId11"/>
    <p:sldId id="377" r:id="rId12"/>
    <p:sldId id="380" r:id="rId13"/>
    <p:sldId id="397" r:id="rId14"/>
    <p:sldId id="419" r:id="rId15"/>
    <p:sldId id="382" r:id="rId16"/>
    <p:sldId id="405" r:id="rId17"/>
    <p:sldId id="404" r:id="rId18"/>
    <p:sldId id="388" r:id="rId19"/>
    <p:sldId id="407" r:id="rId20"/>
    <p:sldId id="386" r:id="rId21"/>
    <p:sldId id="394" r:id="rId22"/>
    <p:sldId id="410" r:id="rId23"/>
    <p:sldId id="413" r:id="rId24"/>
    <p:sldId id="420" r:id="rId25"/>
    <p:sldId id="416" r:id="rId26"/>
    <p:sldId id="421" r:id="rId27"/>
    <p:sldId id="422" r:id="rId28"/>
    <p:sldId id="408" r:id="rId29"/>
    <p:sldId id="387" r:id="rId30"/>
    <p:sldId id="414" r:id="rId31"/>
    <p:sldId id="424" r:id="rId32"/>
    <p:sldId id="393" r:id="rId33"/>
    <p:sldId id="425" r:id="rId34"/>
    <p:sldId id="418" r:id="rId35"/>
    <p:sldId id="333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Rietz" initials="AR" lastIdx="8" clrIdx="0">
    <p:extLst>
      <p:ext uri="{19B8F6BF-5375-455C-9EA6-DF929625EA0E}">
        <p15:presenceInfo xmlns:p15="http://schemas.microsoft.com/office/powerpoint/2012/main" userId="S-1-5-21-1244020187-519449412-911163043-1264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8F8D"/>
    <a:srgbClr val="F4CEB6"/>
    <a:srgbClr val="E99A69"/>
    <a:srgbClr val="D8661F"/>
    <a:srgbClr val="F6D7D6"/>
    <a:srgbClr val="E17471"/>
    <a:srgbClr val="B52927"/>
    <a:srgbClr val="DFDFDF"/>
    <a:srgbClr val="14142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8129" autoAdjust="0"/>
  </p:normalViewPr>
  <p:slideViewPr>
    <p:cSldViewPr snapToGrid="0">
      <p:cViewPr varScale="1">
        <p:scale>
          <a:sx n="89" d="100"/>
          <a:sy n="89" d="100"/>
        </p:scale>
        <p:origin x="2226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7FA9DD-F99F-43EA-90D0-051E599C556F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</dgm:pt>
    <dgm:pt modelId="{92B57E1E-65EA-47E9-AFE1-BE17F174FD9C}">
      <dgm:prSet phldrT="[Text]"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Ex Ante</a:t>
          </a:r>
        </a:p>
        <a:p>
          <a:r>
            <a:rPr lang="en-US" b="0" dirty="0">
              <a:solidFill>
                <a:schemeClr val="bg1"/>
              </a:solidFill>
            </a:rPr>
            <a:t>Reported</a:t>
          </a:r>
        </a:p>
      </dgm:t>
    </dgm:pt>
    <dgm:pt modelId="{F13C98BE-E756-42AC-98C8-6A2D55E7B48D}" type="parTrans" cxnId="{C217F1E7-4D91-4686-A9F0-C286E7E02AF0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344C9379-6713-406B-B010-ED2BC2DAD1D2}" type="sibTrans" cxnId="{C217F1E7-4D91-4686-A9F0-C286E7E02AF0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C0DF0F1-FD82-4B02-B74B-8E86326F4C17}">
      <dgm:prSet phldrT="[Text]"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Ex Post</a:t>
          </a:r>
        </a:p>
        <a:p>
          <a:r>
            <a:rPr lang="en-US" b="0" dirty="0">
              <a:solidFill>
                <a:schemeClr val="bg1"/>
              </a:solidFill>
            </a:rPr>
            <a:t>Perform M&amp;V</a:t>
          </a:r>
        </a:p>
      </dgm:t>
    </dgm:pt>
    <dgm:pt modelId="{D868D9FD-4C4A-423B-9D86-FD380BE017AA}" type="parTrans" cxnId="{DE36B558-A105-4D9C-AE18-FC882E365D91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B15DFC78-151C-4DAE-8449-AA077879D65A}" type="sibTrans" cxnId="{DE36B558-A105-4D9C-AE18-FC882E365D91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530CCFD-E9E7-40F2-8707-038F19D20217}">
      <dgm:prSet phldrT="[Text]"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Audited</a:t>
          </a:r>
        </a:p>
        <a:p>
          <a:r>
            <a:rPr lang="en-US" b="0" dirty="0">
              <a:solidFill>
                <a:schemeClr val="bg1"/>
              </a:solidFill>
            </a:rPr>
            <a:t>Review program databases</a:t>
          </a:r>
        </a:p>
      </dgm:t>
    </dgm:pt>
    <dgm:pt modelId="{43D629FF-5355-4BD5-9032-E8F81C1E4B86}" type="parTrans" cxnId="{42C73BA9-EA0C-4EA5-A5CF-818503F822F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7E195A7-CB2D-44D0-8732-D8F30E4518F0}" type="sibTrans" cxnId="{42C73BA9-EA0C-4EA5-A5CF-818503F822F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1A0E30D-291F-4C1F-B5A6-F39807A5FD3D}" type="pres">
      <dgm:prSet presAssocID="{E67FA9DD-F99F-43EA-90D0-051E599C556F}" presName="rootnode" presStyleCnt="0">
        <dgm:presLayoutVars>
          <dgm:chMax/>
          <dgm:chPref/>
          <dgm:dir/>
          <dgm:animLvl val="lvl"/>
        </dgm:presLayoutVars>
      </dgm:prSet>
      <dgm:spPr/>
    </dgm:pt>
    <dgm:pt modelId="{C26C61FB-A4EC-4653-ACDD-7B877B8232BF}" type="pres">
      <dgm:prSet presAssocID="{92B57E1E-65EA-47E9-AFE1-BE17F174FD9C}" presName="composite" presStyleCnt="0"/>
      <dgm:spPr/>
    </dgm:pt>
    <dgm:pt modelId="{8E8D1A7F-E9FB-49B8-B291-6B4AC11A6D37}" type="pres">
      <dgm:prSet presAssocID="{92B57E1E-65EA-47E9-AFE1-BE17F174FD9C}" presName="LShape" presStyleLbl="alignNode1" presStyleIdx="0" presStyleCnt="5"/>
      <dgm:spPr/>
    </dgm:pt>
    <dgm:pt modelId="{403FC1AD-0388-4A22-ADEE-098B1A8E7138}" type="pres">
      <dgm:prSet presAssocID="{92B57E1E-65EA-47E9-AFE1-BE17F174FD9C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4BCC6F4E-934D-4055-A7D7-D1D7E45557A9}" type="pres">
      <dgm:prSet presAssocID="{92B57E1E-65EA-47E9-AFE1-BE17F174FD9C}" presName="Triangle" presStyleLbl="alignNode1" presStyleIdx="1" presStyleCnt="5"/>
      <dgm:spPr/>
    </dgm:pt>
    <dgm:pt modelId="{85465449-D8F5-41BC-AF57-9026310DFF0F}" type="pres">
      <dgm:prSet presAssocID="{344C9379-6713-406B-B010-ED2BC2DAD1D2}" presName="sibTrans" presStyleCnt="0"/>
      <dgm:spPr/>
    </dgm:pt>
    <dgm:pt modelId="{97DBF7E6-9C7B-437B-A516-4644851CD41A}" type="pres">
      <dgm:prSet presAssocID="{344C9379-6713-406B-B010-ED2BC2DAD1D2}" presName="space" presStyleCnt="0"/>
      <dgm:spPr/>
    </dgm:pt>
    <dgm:pt modelId="{0ADFDF35-FC04-4B47-9342-7EDA5338E206}" type="pres">
      <dgm:prSet presAssocID="{F530CCFD-E9E7-40F2-8707-038F19D20217}" presName="composite" presStyleCnt="0"/>
      <dgm:spPr/>
    </dgm:pt>
    <dgm:pt modelId="{E2BF9C68-7489-4492-84FC-A9958681713A}" type="pres">
      <dgm:prSet presAssocID="{F530CCFD-E9E7-40F2-8707-038F19D20217}" presName="LShape" presStyleLbl="alignNode1" presStyleIdx="2" presStyleCnt="5"/>
      <dgm:spPr/>
    </dgm:pt>
    <dgm:pt modelId="{3C41F6E3-1B73-4997-AF1F-ADAF91FBD88F}" type="pres">
      <dgm:prSet presAssocID="{F530CCFD-E9E7-40F2-8707-038F19D20217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25001722-E9F1-4C07-B488-4D7B7EC06542}" type="pres">
      <dgm:prSet presAssocID="{F530CCFD-E9E7-40F2-8707-038F19D20217}" presName="Triangle" presStyleLbl="alignNode1" presStyleIdx="3" presStyleCnt="5"/>
      <dgm:spPr/>
    </dgm:pt>
    <dgm:pt modelId="{1D1FCA31-0D97-46F9-82EE-EAF271BE5D4E}" type="pres">
      <dgm:prSet presAssocID="{A7E195A7-CB2D-44D0-8732-D8F30E4518F0}" presName="sibTrans" presStyleCnt="0"/>
      <dgm:spPr/>
    </dgm:pt>
    <dgm:pt modelId="{DEFEC51D-5255-4B2F-B9E9-2AF6CBADE84E}" type="pres">
      <dgm:prSet presAssocID="{A7E195A7-CB2D-44D0-8732-D8F30E4518F0}" presName="space" presStyleCnt="0"/>
      <dgm:spPr/>
    </dgm:pt>
    <dgm:pt modelId="{AB7658F5-FE9E-4691-9FFC-AB0FA849586D}" type="pres">
      <dgm:prSet presAssocID="{9C0DF0F1-FD82-4B02-B74B-8E86326F4C17}" presName="composite" presStyleCnt="0"/>
      <dgm:spPr/>
    </dgm:pt>
    <dgm:pt modelId="{BA29CEF4-3583-4B04-BE1A-41F8D7871C1D}" type="pres">
      <dgm:prSet presAssocID="{9C0DF0F1-FD82-4B02-B74B-8E86326F4C17}" presName="LShape" presStyleLbl="alignNode1" presStyleIdx="4" presStyleCnt="5"/>
      <dgm:spPr/>
    </dgm:pt>
    <dgm:pt modelId="{704DAC11-3C43-4FF0-9FB0-83F8E5ABBDB3}" type="pres">
      <dgm:prSet presAssocID="{9C0DF0F1-FD82-4B02-B74B-8E86326F4C17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156D3B65-9459-4949-B8AD-F145FF7DBDF2}" type="presOf" srcId="{F530CCFD-E9E7-40F2-8707-038F19D20217}" destId="{3C41F6E3-1B73-4997-AF1F-ADAF91FBD88F}" srcOrd="0" destOrd="0" presId="urn:microsoft.com/office/officeart/2009/3/layout/StepUpProcess"/>
    <dgm:cxn modelId="{21064D71-5F35-471D-87BC-E560E0B4C4B0}" type="presOf" srcId="{92B57E1E-65EA-47E9-AFE1-BE17F174FD9C}" destId="{403FC1AD-0388-4A22-ADEE-098B1A8E7138}" srcOrd="0" destOrd="0" presId="urn:microsoft.com/office/officeart/2009/3/layout/StepUpProcess"/>
    <dgm:cxn modelId="{DE36B558-A105-4D9C-AE18-FC882E365D91}" srcId="{E67FA9DD-F99F-43EA-90D0-051E599C556F}" destId="{9C0DF0F1-FD82-4B02-B74B-8E86326F4C17}" srcOrd="2" destOrd="0" parTransId="{D868D9FD-4C4A-423B-9D86-FD380BE017AA}" sibTransId="{B15DFC78-151C-4DAE-8449-AA077879D65A}"/>
    <dgm:cxn modelId="{42C73BA9-EA0C-4EA5-A5CF-818503F822FA}" srcId="{E67FA9DD-F99F-43EA-90D0-051E599C556F}" destId="{F530CCFD-E9E7-40F2-8707-038F19D20217}" srcOrd="1" destOrd="0" parTransId="{43D629FF-5355-4BD5-9032-E8F81C1E4B86}" sibTransId="{A7E195A7-CB2D-44D0-8732-D8F30E4518F0}"/>
    <dgm:cxn modelId="{8894A6AE-3C60-4541-B964-59C68E58FC21}" type="presOf" srcId="{9C0DF0F1-FD82-4B02-B74B-8E86326F4C17}" destId="{704DAC11-3C43-4FF0-9FB0-83F8E5ABBDB3}" srcOrd="0" destOrd="0" presId="urn:microsoft.com/office/officeart/2009/3/layout/StepUpProcess"/>
    <dgm:cxn modelId="{F2BC43B1-2732-43B2-BFB9-7E2C37A6702A}" type="presOf" srcId="{E67FA9DD-F99F-43EA-90D0-051E599C556F}" destId="{C1A0E30D-291F-4C1F-B5A6-F39807A5FD3D}" srcOrd="0" destOrd="0" presId="urn:microsoft.com/office/officeart/2009/3/layout/StepUpProcess"/>
    <dgm:cxn modelId="{C217F1E7-4D91-4686-A9F0-C286E7E02AF0}" srcId="{E67FA9DD-F99F-43EA-90D0-051E599C556F}" destId="{92B57E1E-65EA-47E9-AFE1-BE17F174FD9C}" srcOrd="0" destOrd="0" parTransId="{F13C98BE-E756-42AC-98C8-6A2D55E7B48D}" sibTransId="{344C9379-6713-406B-B010-ED2BC2DAD1D2}"/>
    <dgm:cxn modelId="{FC9E1457-7021-41C5-BE78-126AD7C82961}" type="presParOf" srcId="{C1A0E30D-291F-4C1F-B5A6-F39807A5FD3D}" destId="{C26C61FB-A4EC-4653-ACDD-7B877B8232BF}" srcOrd="0" destOrd="0" presId="urn:microsoft.com/office/officeart/2009/3/layout/StepUpProcess"/>
    <dgm:cxn modelId="{554EF0CC-8A8E-44E8-A07A-C2D33867C571}" type="presParOf" srcId="{C26C61FB-A4EC-4653-ACDD-7B877B8232BF}" destId="{8E8D1A7F-E9FB-49B8-B291-6B4AC11A6D37}" srcOrd="0" destOrd="0" presId="urn:microsoft.com/office/officeart/2009/3/layout/StepUpProcess"/>
    <dgm:cxn modelId="{8C13E26F-AFFE-42D4-8A94-8970B5A21400}" type="presParOf" srcId="{C26C61FB-A4EC-4653-ACDD-7B877B8232BF}" destId="{403FC1AD-0388-4A22-ADEE-098B1A8E7138}" srcOrd="1" destOrd="0" presId="urn:microsoft.com/office/officeart/2009/3/layout/StepUpProcess"/>
    <dgm:cxn modelId="{EA74DBA2-141A-4139-AFF3-B75A0F2AE337}" type="presParOf" srcId="{C26C61FB-A4EC-4653-ACDD-7B877B8232BF}" destId="{4BCC6F4E-934D-4055-A7D7-D1D7E45557A9}" srcOrd="2" destOrd="0" presId="urn:microsoft.com/office/officeart/2009/3/layout/StepUpProcess"/>
    <dgm:cxn modelId="{28DF518C-DA16-44AC-B353-1E78BE185204}" type="presParOf" srcId="{C1A0E30D-291F-4C1F-B5A6-F39807A5FD3D}" destId="{85465449-D8F5-41BC-AF57-9026310DFF0F}" srcOrd="1" destOrd="0" presId="urn:microsoft.com/office/officeart/2009/3/layout/StepUpProcess"/>
    <dgm:cxn modelId="{F58A1E54-756D-49D8-8DA0-B645826CDA67}" type="presParOf" srcId="{85465449-D8F5-41BC-AF57-9026310DFF0F}" destId="{97DBF7E6-9C7B-437B-A516-4644851CD41A}" srcOrd="0" destOrd="0" presId="urn:microsoft.com/office/officeart/2009/3/layout/StepUpProcess"/>
    <dgm:cxn modelId="{DFDD418F-7F57-4A95-828F-834007252804}" type="presParOf" srcId="{C1A0E30D-291F-4C1F-B5A6-F39807A5FD3D}" destId="{0ADFDF35-FC04-4B47-9342-7EDA5338E206}" srcOrd="2" destOrd="0" presId="urn:microsoft.com/office/officeart/2009/3/layout/StepUpProcess"/>
    <dgm:cxn modelId="{5AD52FDC-15DE-40D4-A72F-C8A7C3C3C123}" type="presParOf" srcId="{0ADFDF35-FC04-4B47-9342-7EDA5338E206}" destId="{E2BF9C68-7489-4492-84FC-A9958681713A}" srcOrd="0" destOrd="0" presId="urn:microsoft.com/office/officeart/2009/3/layout/StepUpProcess"/>
    <dgm:cxn modelId="{085BFCED-186B-40FA-BFFF-CB58E61DAB06}" type="presParOf" srcId="{0ADFDF35-FC04-4B47-9342-7EDA5338E206}" destId="{3C41F6E3-1B73-4997-AF1F-ADAF91FBD88F}" srcOrd="1" destOrd="0" presId="urn:microsoft.com/office/officeart/2009/3/layout/StepUpProcess"/>
    <dgm:cxn modelId="{6A326AE4-EE8B-4F33-9552-70A71B2853C1}" type="presParOf" srcId="{0ADFDF35-FC04-4B47-9342-7EDA5338E206}" destId="{25001722-E9F1-4C07-B488-4D7B7EC06542}" srcOrd="2" destOrd="0" presId="urn:microsoft.com/office/officeart/2009/3/layout/StepUpProcess"/>
    <dgm:cxn modelId="{BA54D54F-7122-4639-86AF-F62B02DB8089}" type="presParOf" srcId="{C1A0E30D-291F-4C1F-B5A6-F39807A5FD3D}" destId="{1D1FCA31-0D97-46F9-82EE-EAF271BE5D4E}" srcOrd="3" destOrd="0" presId="urn:microsoft.com/office/officeart/2009/3/layout/StepUpProcess"/>
    <dgm:cxn modelId="{6C29499D-4BAB-4CF3-AF73-45A094C088B2}" type="presParOf" srcId="{1D1FCA31-0D97-46F9-82EE-EAF271BE5D4E}" destId="{DEFEC51D-5255-4B2F-B9E9-2AF6CBADE84E}" srcOrd="0" destOrd="0" presId="urn:microsoft.com/office/officeart/2009/3/layout/StepUpProcess"/>
    <dgm:cxn modelId="{EC4335B9-FCE1-46EC-AD18-045734C556BD}" type="presParOf" srcId="{C1A0E30D-291F-4C1F-B5A6-F39807A5FD3D}" destId="{AB7658F5-FE9E-4691-9FFC-AB0FA849586D}" srcOrd="4" destOrd="0" presId="urn:microsoft.com/office/officeart/2009/3/layout/StepUpProcess"/>
    <dgm:cxn modelId="{E06D4489-855B-48FC-80CE-524D5A347296}" type="presParOf" srcId="{AB7658F5-FE9E-4691-9FFC-AB0FA849586D}" destId="{BA29CEF4-3583-4B04-BE1A-41F8D7871C1D}" srcOrd="0" destOrd="0" presId="urn:microsoft.com/office/officeart/2009/3/layout/StepUpProcess"/>
    <dgm:cxn modelId="{01174051-2B7F-4A72-BD71-7BD2E53B8364}" type="presParOf" srcId="{AB7658F5-FE9E-4691-9FFC-AB0FA849586D}" destId="{704DAC11-3C43-4FF0-9FB0-83F8E5ABBDB3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8D1A7F-E9FB-49B8-B291-6B4AC11A6D37}">
      <dsp:nvSpPr>
        <dsp:cNvPr id="0" name=""/>
        <dsp:cNvSpPr/>
      </dsp:nvSpPr>
      <dsp:spPr>
        <a:xfrm rot="5400000">
          <a:off x="1567331" y="681027"/>
          <a:ext cx="1175141" cy="195540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3FC1AD-0388-4A22-ADEE-098B1A8E7138}">
      <dsp:nvSpPr>
        <dsp:cNvPr id="0" name=""/>
        <dsp:cNvSpPr/>
      </dsp:nvSpPr>
      <dsp:spPr>
        <a:xfrm>
          <a:off x="1371171" y="1265273"/>
          <a:ext cx="1765353" cy="15474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schemeClr val="bg1"/>
              </a:solidFill>
            </a:rPr>
            <a:t>Ex Ante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kern="1200" dirty="0">
              <a:solidFill>
                <a:schemeClr val="bg1"/>
              </a:solidFill>
            </a:rPr>
            <a:t>Reported</a:t>
          </a:r>
        </a:p>
      </dsp:txBody>
      <dsp:txXfrm>
        <a:off x="1371171" y="1265273"/>
        <a:ext cx="1765353" cy="1547436"/>
      </dsp:txXfrm>
    </dsp:sp>
    <dsp:sp modelId="{4BCC6F4E-934D-4055-A7D7-D1D7E45557A9}">
      <dsp:nvSpPr>
        <dsp:cNvPr id="0" name=""/>
        <dsp:cNvSpPr/>
      </dsp:nvSpPr>
      <dsp:spPr>
        <a:xfrm>
          <a:off x="2803439" y="537068"/>
          <a:ext cx="333085" cy="333085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BF9C68-7489-4492-84FC-A9958681713A}">
      <dsp:nvSpPr>
        <dsp:cNvPr id="0" name=""/>
        <dsp:cNvSpPr/>
      </dsp:nvSpPr>
      <dsp:spPr>
        <a:xfrm rot="5400000">
          <a:off x="3728470" y="146252"/>
          <a:ext cx="1175141" cy="195540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41F6E3-1B73-4997-AF1F-ADAF91FBD88F}">
      <dsp:nvSpPr>
        <dsp:cNvPr id="0" name=""/>
        <dsp:cNvSpPr/>
      </dsp:nvSpPr>
      <dsp:spPr>
        <a:xfrm>
          <a:off x="3532309" y="730497"/>
          <a:ext cx="1765353" cy="15474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schemeClr val="bg1"/>
              </a:solidFill>
            </a:rPr>
            <a:t>Audited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kern="1200" dirty="0">
              <a:solidFill>
                <a:schemeClr val="bg1"/>
              </a:solidFill>
            </a:rPr>
            <a:t>Review program databases</a:t>
          </a:r>
        </a:p>
      </dsp:txBody>
      <dsp:txXfrm>
        <a:off x="3532309" y="730497"/>
        <a:ext cx="1765353" cy="1547436"/>
      </dsp:txXfrm>
    </dsp:sp>
    <dsp:sp modelId="{25001722-E9F1-4C07-B488-4D7B7EC06542}">
      <dsp:nvSpPr>
        <dsp:cNvPr id="0" name=""/>
        <dsp:cNvSpPr/>
      </dsp:nvSpPr>
      <dsp:spPr>
        <a:xfrm>
          <a:off x="4964578" y="2292"/>
          <a:ext cx="333085" cy="333085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29CEF4-3583-4B04-BE1A-41F8D7871C1D}">
      <dsp:nvSpPr>
        <dsp:cNvPr id="0" name=""/>
        <dsp:cNvSpPr/>
      </dsp:nvSpPr>
      <dsp:spPr>
        <a:xfrm rot="5400000">
          <a:off x="5889608" y="-388523"/>
          <a:ext cx="1175141" cy="195540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4DAC11-3C43-4FF0-9FB0-83F8E5ABBDB3}">
      <dsp:nvSpPr>
        <dsp:cNvPr id="0" name=""/>
        <dsp:cNvSpPr/>
      </dsp:nvSpPr>
      <dsp:spPr>
        <a:xfrm>
          <a:off x="5693447" y="195722"/>
          <a:ext cx="1765353" cy="15474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schemeClr val="bg1"/>
              </a:solidFill>
            </a:rPr>
            <a:t>Ex Post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kern="1200" dirty="0">
              <a:solidFill>
                <a:schemeClr val="bg1"/>
              </a:solidFill>
            </a:rPr>
            <a:t>Perform M&amp;V</a:t>
          </a:r>
        </a:p>
      </dsp:txBody>
      <dsp:txXfrm>
        <a:off x="5693447" y="195722"/>
        <a:ext cx="1765353" cy="15474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273E2E-F2CF-4355-B324-E44EF17F1D20}" type="datetimeFigureOut">
              <a:rPr lang="en-US" smtClean="0"/>
              <a:t>12/4/2018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77B814-5F83-44DB-9163-583B49B420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956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B814-5F83-44DB-9163-583B49B420C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4141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B814-5F83-44DB-9163-583B49B420CD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0156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ctr" latinLnBrk="0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B814-5F83-44DB-9163-583B49B420CD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1995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B814-5F83-44DB-9163-583B49B420CD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225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B814-5F83-44DB-9163-583B49B420C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888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B814-5F83-44DB-9163-583B49B420C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887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B814-5F83-44DB-9163-583B49B420C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677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B814-5F83-44DB-9163-583B49B420C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493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B814-5F83-44DB-9163-583B49B420C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267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B814-5F83-44DB-9163-583B49B420CD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2755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B814-5F83-44DB-9163-583B49B420CD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54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B814-5F83-44DB-9163-583B49B420CD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680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1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37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16.png"/><Relationship Id="rId4" Type="http://schemas.openxmlformats.org/officeDocument/2006/relationships/image" Target="../media/image3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5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5.png"/><Relationship Id="rId5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16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Ener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089448-A4F7-B047-98F0-BC0B07F19E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23758"/>
            <a:ext cx="9144000" cy="54342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08BEEA7-E544-7946-AF38-FAF2220693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421667"/>
            <a:ext cx="9144000" cy="54363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BBB37C-0081-C943-9068-7A9A769CF13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423549"/>
            <a:ext cx="7982262" cy="54344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0AA5E8-A791-1D4E-93E6-B53B5B94546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alphaModFix amt="4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1421669"/>
            <a:ext cx="7030385" cy="54363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9D165B1-C270-EE4A-B1C9-1D20F03068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8397"/>
          <a:stretch/>
        </p:blipFill>
        <p:spPr>
          <a:xfrm>
            <a:off x="0" y="1423550"/>
            <a:ext cx="4984230" cy="5434450"/>
          </a:xfrm>
          <a:prstGeom prst="rect">
            <a:avLst/>
          </a:prstGeom>
        </p:spPr>
      </p:pic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739A12B0-E116-4228-9C86-C0812357D5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42" y="1628880"/>
            <a:ext cx="6060720" cy="528180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000" smtClean="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228589" lvl="0" indent="-228589"/>
            <a:r>
              <a:rPr lang="en-US" dirty="0"/>
              <a:t>EDIT MASTER TEXT STYLES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8DD6F4EB-AC49-4217-B339-B0971E94407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1642" y="2168172"/>
            <a:ext cx="6060720" cy="141508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800" dirty="0">
                <a:solidFill>
                  <a:schemeClr val="bg1"/>
                </a:solidFill>
              </a:defRPr>
            </a:lvl1pPr>
          </a:lstStyle>
          <a:p>
            <a:pPr lvl="0" defTabSz="914354"/>
            <a:r>
              <a:rPr lang="en-US" dirty="0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BD0526E-A07D-4547-BBA1-CC4C3D26FE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642" y="3608753"/>
            <a:ext cx="6060720" cy="827881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0183C09-027D-490C-8D79-041C75FBBA3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111" y="380524"/>
            <a:ext cx="2213621" cy="40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896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Blank_Light-Large Gly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B73BF25-DC2A-4B7A-AFF7-1B659DC469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6835" y="245099"/>
            <a:ext cx="8635016" cy="725118"/>
          </a:xfrm>
        </p:spPr>
        <p:txBody>
          <a:bodyPr vert="horz" lIns="45720" tIns="0" rIns="91440" bIns="0" rtlCol="0" anchor="b">
            <a:noAutofit/>
          </a:bodyPr>
          <a:lstStyle>
            <a:lvl1pPr>
              <a:defRPr lang="en-US" sz="4000" dirty="0">
                <a:solidFill>
                  <a:schemeClr val="accent5"/>
                </a:solidFill>
              </a:defRPr>
            </a:lvl1pPr>
          </a:lstStyle>
          <a:p>
            <a:pPr lvl="0" defTabSz="914354"/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943C909-CB83-4B2C-9021-DDF70A9D7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835" y="1574281"/>
            <a:ext cx="8635016" cy="4602687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  <a:lvl6pPr marL="22860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/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marL="2514600" marR="0" lvl="5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Sixth level</a:t>
            </a:r>
          </a:p>
          <a:p>
            <a:pPr lvl="5"/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7E9C7F6-7956-4DCE-ABBE-012B741BB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6829" y="6486987"/>
            <a:ext cx="2743200" cy="365125"/>
          </a:xfrm>
        </p:spPr>
        <p:txBody>
          <a:bodyPr vert="horz" lIns="91440" tIns="45720" rIns="91440" bIns="45720" rtlCol="0" anchor="ctr"/>
          <a:lstStyle>
            <a:lvl1pPr>
              <a:defRPr lang="en-US" sz="1000" baseline="0" smtClean="0">
                <a:solidFill>
                  <a:schemeClr val="accent1"/>
                </a:solidFill>
              </a:defRPr>
            </a:lvl1pPr>
          </a:lstStyle>
          <a:p>
            <a:pPr algn="l" defTabSz="914400"/>
            <a:fld id="{38EA6B26-9CA0-4144-9BE8-9A34F496FA80}" type="slidenum">
              <a:rPr lang="en-US" smtClean="0"/>
              <a:pPr algn="l" defTabSz="914400"/>
              <a:t>‹#›</a:t>
            </a:fld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CA89872-2179-47C5-BACF-3D7978002D8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206835" y="981259"/>
            <a:ext cx="8635016" cy="428057"/>
          </a:xfrm>
        </p:spPr>
        <p:txBody>
          <a:bodyPr anchor="t"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AC1F1F-4B05-4481-AC36-CBAB691A84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4431" y="6580727"/>
            <a:ext cx="742300" cy="13459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591F306-E80C-4732-AD7E-6676492D162C}"/>
              </a:ext>
            </a:extLst>
          </p:cNvPr>
          <p:cNvSpPr/>
          <p:nvPr userDrawn="1"/>
        </p:nvSpPr>
        <p:spPr>
          <a:xfrm>
            <a:off x="4597516" y="0"/>
            <a:ext cx="4546484" cy="6858000"/>
          </a:xfrm>
          <a:prstGeom prst="rect">
            <a:avLst/>
          </a:prstGeom>
          <a:blipFill dpi="0" rotWithShape="1">
            <a:blip r:embed="rId3" cstate="screen">
              <a:alphaModFix amt="3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181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64096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Blank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B73BF25-DC2A-4B7A-AFF7-1B659DC469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6835" y="245099"/>
            <a:ext cx="8635016" cy="725118"/>
          </a:xfrm>
        </p:spPr>
        <p:txBody>
          <a:bodyPr vert="horz" lIns="45720" tIns="0" rIns="91440" bIns="0" rtlCol="0" anchor="b">
            <a:noAutofit/>
          </a:bodyPr>
          <a:lstStyle>
            <a:lvl1pPr>
              <a:defRPr lang="en-US" sz="4000" dirty="0">
                <a:solidFill>
                  <a:schemeClr val="accent5"/>
                </a:solidFill>
              </a:defRPr>
            </a:lvl1pPr>
          </a:lstStyle>
          <a:p>
            <a:pPr lvl="0" defTabSz="914354"/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943C909-CB83-4B2C-9021-DDF70A9D7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835" y="1574281"/>
            <a:ext cx="8635016" cy="4602687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  <a:lvl6pPr>
              <a:defRPr sz="1100"/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7E9C7F6-7956-4DCE-ABBE-012B741BB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6829" y="6486987"/>
            <a:ext cx="2743200" cy="365125"/>
          </a:xfrm>
        </p:spPr>
        <p:txBody>
          <a:bodyPr vert="horz" lIns="91440" tIns="45720" rIns="91440" bIns="45720" rtlCol="0" anchor="ctr"/>
          <a:lstStyle>
            <a:lvl1pPr>
              <a:defRPr lang="en-US" sz="1000" baseline="0" smtClean="0">
                <a:solidFill>
                  <a:schemeClr val="accent1"/>
                </a:solidFill>
              </a:defRPr>
            </a:lvl1pPr>
          </a:lstStyle>
          <a:p>
            <a:pPr algn="l" defTabSz="914400"/>
            <a:fld id="{38EA6B26-9CA0-4144-9BE8-9A34F496FA80}" type="slidenum">
              <a:rPr lang="en-US" smtClean="0"/>
              <a:pPr algn="l" defTabSz="914400"/>
              <a:t>‹#›</a:t>
            </a:fld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CA89872-2179-47C5-BACF-3D7978002D8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206835" y="981259"/>
            <a:ext cx="8635016" cy="428057"/>
          </a:xfrm>
        </p:spPr>
        <p:txBody>
          <a:bodyPr anchor="t"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AC1F1F-4B05-4481-AC36-CBAB691A84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4431" y="6580727"/>
            <a:ext cx="742300" cy="13459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A710E56-4F59-4BB4-A278-AABD0F53C2FD}"/>
              </a:ext>
            </a:extLst>
          </p:cNvPr>
          <p:cNvSpPr/>
          <p:nvPr userDrawn="1"/>
        </p:nvSpPr>
        <p:spPr>
          <a:xfrm>
            <a:off x="4080705" y="0"/>
            <a:ext cx="5063295" cy="1491792"/>
          </a:xfrm>
          <a:prstGeom prst="rect">
            <a:avLst/>
          </a:prstGeom>
          <a:blipFill dpi="0" rotWithShape="1">
            <a:blip r:embed="rId3" cstate="email">
              <a:alphaModFix amt="3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340048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Blank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B73BF25-DC2A-4B7A-AFF7-1B659DC469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6835" y="245099"/>
            <a:ext cx="8635016" cy="725118"/>
          </a:xfrm>
        </p:spPr>
        <p:txBody>
          <a:bodyPr vert="horz" lIns="45720" tIns="0" rIns="91440" bIns="0" rtlCol="0" anchor="b">
            <a:noAutofit/>
          </a:bodyPr>
          <a:lstStyle>
            <a:lvl1pPr>
              <a:defRPr lang="en-US" sz="4000" dirty="0">
                <a:solidFill>
                  <a:schemeClr val="accent5"/>
                </a:solidFill>
              </a:defRPr>
            </a:lvl1pPr>
          </a:lstStyle>
          <a:p>
            <a:pPr lvl="0" defTabSz="914354"/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943C909-CB83-4B2C-9021-DDF70A9D7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835" y="1574281"/>
            <a:ext cx="8635016" cy="4602687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  <a:lvl6pPr>
              <a:defRPr sz="1100"/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7E9C7F6-7956-4DCE-ABBE-012B741BB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6829" y="6486987"/>
            <a:ext cx="2743200" cy="365125"/>
          </a:xfrm>
        </p:spPr>
        <p:txBody>
          <a:bodyPr vert="horz" lIns="91440" tIns="45720" rIns="91440" bIns="45720" rtlCol="0" anchor="ctr"/>
          <a:lstStyle>
            <a:lvl1pPr>
              <a:defRPr lang="en-US" sz="1000" baseline="0" smtClean="0">
                <a:solidFill>
                  <a:schemeClr val="accent1"/>
                </a:solidFill>
              </a:defRPr>
            </a:lvl1pPr>
          </a:lstStyle>
          <a:p>
            <a:pPr algn="l" defTabSz="914400"/>
            <a:fld id="{38EA6B26-9CA0-4144-9BE8-9A34F496FA80}" type="slidenum">
              <a:rPr lang="en-US" smtClean="0"/>
              <a:pPr algn="l" defTabSz="914400"/>
              <a:t>‹#›</a:t>
            </a:fld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CA89872-2179-47C5-BACF-3D7978002D8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206835" y="981259"/>
            <a:ext cx="8635016" cy="428057"/>
          </a:xfrm>
        </p:spPr>
        <p:txBody>
          <a:bodyPr anchor="t"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AC1F1F-4B05-4481-AC36-CBAB691A84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4431" y="6580727"/>
            <a:ext cx="742300" cy="13459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DDC6AB8-24CA-4A03-9FB9-BF715BD05C6F}"/>
              </a:ext>
            </a:extLst>
          </p:cNvPr>
          <p:cNvSpPr/>
          <p:nvPr userDrawn="1"/>
        </p:nvSpPr>
        <p:spPr>
          <a:xfrm>
            <a:off x="6066845" y="5193910"/>
            <a:ext cx="3079813" cy="1664090"/>
          </a:xfrm>
          <a:prstGeom prst="rect">
            <a:avLst/>
          </a:prstGeom>
          <a:blipFill dpi="0" rotWithShape="1">
            <a:blip r:embed="rId3" cstate="screen">
              <a:alphaModFix amt="3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976438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Highlight_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ABD7E96-2D5D-456E-A4DF-3F76B01C7C0F}"/>
              </a:ext>
            </a:extLst>
          </p:cNvPr>
          <p:cNvSpPr/>
          <p:nvPr userDrawn="1"/>
        </p:nvSpPr>
        <p:spPr>
          <a:xfrm>
            <a:off x="0" y="0"/>
            <a:ext cx="9143995" cy="68580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B73BF25-DC2A-4B7A-AFF7-1B659DC469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96824" y="1502228"/>
            <a:ext cx="7145026" cy="3098755"/>
          </a:xfrm>
        </p:spPr>
        <p:txBody>
          <a:bodyPr vert="horz" lIns="45720" tIns="0" rIns="91440" bIns="0" rtlCol="0" anchor="ctr">
            <a:normAutofit/>
          </a:bodyPr>
          <a:lstStyle>
            <a:lvl1pPr>
              <a:defRPr lang="en-US" sz="3600" dirty="0">
                <a:solidFill>
                  <a:schemeClr val="tx1"/>
                </a:solidFill>
              </a:defRPr>
            </a:lvl1pPr>
          </a:lstStyle>
          <a:p>
            <a:pPr lvl="0" defTabSz="914354"/>
            <a:r>
              <a:rPr lang="en-US" dirty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CA89872-2179-47C5-BACF-3D7978002D8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696824" y="4687607"/>
            <a:ext cx="7145026" cy="997836"/>
          </a:xfrm>
        </p:spPr>
        <p:txBody>
          <a:bodyPr anchor="t">
            <a:normAutofit/>
          </a:bodyPr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546BB19-852A-4AEF-962C-3984EA9D1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6829" y="6478820"/>
            <a:ext cx="2743200" cy="365125"/>
          </a:xfrm>
        </p:spPr>
        <p:txBody>
          <a:bodyPr vert="horz" lIns="91440" tIns="45720" rIns="91440" bIns="45720" rtlCol="0" anchor="ctr"/>
          <a:lstStyle>
            <a:lvl1pPr>
              <a:defRPr lang="en-US" sz="1000" baseline="0" smtClean="0">
                <a:solidFill>
                  <a:schemeClr val="bg1"/>
                </a:solidFill>
              </a:defRPr>
            </a:lvl1pPr>
          </a:lstStyle>
          <a:p>
            <a:pPr algn="l" defTabSz="914400"/>
            <a:fld id="{38EA6B26-9CA0-4144-9BE8-9A34F496FA80}" type="slidenum">
              <a:rPr lang="en-US" smtClean="0"/>
              <a:pPr algn="l" defTabSz="91440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4D47F0-096D-41E8-ACA6-DB3D835FB5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4431" y="6580727"/>
            <a:ext cx="742300" cy="13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9704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er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7A8D88E8-4F90-6E46-B048-B1D7E0767B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34408"/>
            <a:ext cx="9144000" cy="572359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0F3F260-4822-DC43-B31D-3FF4733DDC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34408"/>
            <a:ext cx="9143999" cy="572359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283BD26-280D-E94E-8BEB-6FD5A8EF65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30"/>
          <a:stretch/>
        </p:blipFill>
        <p:spPr>
          <a:xfrm>
            <a:off x="-486506" y="1134408"/>
            <a:ext cx="9630506" cy="5723592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8A680EA-2643-4E05-AB93-514982E0DBE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61370" y="3642407"/>
            <a:ext cx="5421260" cy="511946"/>
          </a:xfrm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200B66C-5AAC-47BE-ADAE-EE4ECCF93C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61370" y="4188541"/>
            <a:ext cx="5421260" cy="3638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cap="none" baseline="0">
                <a:solidFill>
                  <a:schemeClr val="bg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 |  Service Area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696892E-8314-46FF-80EE-10E667C23E3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61370" y="4589273"/>
            <a:ext cx="5421260" cy="3638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Contact 101.123.4567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7E3AF935-9C7D-4946-877A-7BD07B3EA0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5364" y="1934936"/>
            <a:ext cx="8237764" cy="1670603"/>
          </a:xfrm>
        </p:spPr>
        <p:txBody>
          <a:bodyPr anchor="ctr">
            <a:noAutofit/>
          </a:bodyPr>
          <a:lstStyle>
            <a:lvl1pPr marL="0" indent="0" algn="ctr">
              <a:buNone/>
              <a:defRPr sz="540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Thank You / Discussion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11C9C47-7077-4858-8FA5-515659D52C7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111" y="380524"/>
            <a:ext cx="2213621" cy="40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138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Dark"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960A06C-E3F4-450B-AE5F-861491E7D9D5}"/>
              </a:ext>
            </a:extLst>
          </p:cNvPr>
          <p:cNvSpPr/>
          <p:nvPr userDrawn="1"/>
        </p:nvSpPr>
        <p:spPr>
          <a:xfrm>
            <a:off x="4597516" y="0"/>
            <a:ext cx="4546484" cy="6858000"/>
          </a:xfrm>
          <a:prstGeom prst="rect">
            <a:avLst/>
          </a:prstGeom>
          <a:blipFill dpi="0" rotWithShape="1">
            <a:blip r:embed="rId2" cstate="screen">
              <a:alphaModFix amt="3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181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7E9C7F6-7956-4DCE-ABBE-012B741BB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6829" y="6478818"/>
            <a:ext cx="2743200" cy="365125"/>
          </a:xfrm>
        </p:spPr>
        <p:txBody>
          <a:bodyPr vert="horz" lIns="91440" tIns="45720" rIns="91440" bIns="45720" rtlCol="0" anchor="ctr"/>
          <a:lstStyle>
            <a:lvl1pPr>
              <a:defRPr lang="en-US" sz="1000" baseline="0" smtClean="0">
                <a:solidFill>
                  <a:schemeClr val="bg1"/>
                </a:solidFill>
              </a:defRPr>
            </a:lvl1pPr>
          </a:lstStyle>
          <a:p>
            <a:pPr algn="l" defTabSz="914400"/>
            <a:fld id="{38EA6B26-9CA0-4144-9BE8-9A34F496FA80}" type="slidenum">
              <a:rPr lang="en-US" smtClean="0"/>
              <a:pPr algn="l" defTabSz="914400"/>
              <a:t>‹#›</a:t>
            </a:fld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405EDEF-DD56-4B75-AFC9-11BC1F8D4F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6835" y="245099"/>
            <a:ext cx="8635016" cy="725118"/>
          </a:xfrm>
        </p:spPr>
        <p:txBody>
          <a:bodyPr vert="horz" lIns="45720" tIns="0" rIns="91440" bIns="0" rtlCol="0" anchor="b">
            <a:noAutofit/>
          </a:bodyPr>
          <a:lstStyle>
            <a:lvl1pPr>
              <a:defRPr lang="en-US" sz="4000" dirty="0">
                <a:solidFill>
                  <a:schemeClr val="bg1"/>
                </a:solidFill>
              </a:defRPr>
            </a:lvl1pPr>
          </a:lstStyle>
          <a:p>
            <a:pPr lvl="0" defTabSz="914354"/>
            <a:r>
              <a:rPr lang="en-US" dirty="0"/>
              <a:t>Click to edit text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E843E78-2F4F-4BE4-9114-1DC5BD093E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464619"/>
            <a:ext cx="9144000" cy="4033838"/>
          </a:xfrm>
          <a:solidFill>
            <a:srgbClr val="B2CBE4">
              <a:alpha val="40000"/>
            </a:srgbClr>
          </a:solidFill>
        </p:spPr>
        <p:txBody>
          <a:bodyPr anchor="ctr"/>
          <a:lstStyle>
            <a:lvl1pPr marL="228600" indent="0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0"/>
            <a:r>
              <a:rPr lang="en-US" dirty="0"/>
              <a:t>Click to edit text</a:t>
            </a:r>
          </a:p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E471FD-01FC-42F3-9831-2452C5D2EA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4431" y="6580727"/>
            <a:ext cx="742300" cy="13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2143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Dark"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448F7AD-2298-402E-B235-D0D964B6B2EE}"/>
              </a:ext>
            </a:extLst>
          </p:cNvPr>
          <p:cNvSpPr/>
          <p:nvPr userDrawn="1"/>
        </p:nvSpPr>
        <p:spPr>
          <a:xfrm>
            <a:off x="0" y="2294164"/>
            <a:ext cx="9144000" cy="2171700"/>
          </a:xfrm>
          <a:prstGeom prst="rect">
            <a:avLst/>
          </a:prstGeom>
          <a:solidFill>
            <a:srgbClr val="B2CBE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B73BF25-DC2A-4B7A-AFF7-1B659DC469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59631" y="1361475"/>
            <a:ext cx="5143498" cy="2424113"/>
          </a:xfrm>
        </p:spPr>
        <p:txBody>
          <a:bodyPr vert="horz" lIns="45720" tIns="0" rIns="91440" bIns="0" rtlCol="0" anchor="b">
            <a:noAutofit/>
          </a:bodyPr>
          <a:lstStyle>
            <a:lvl1pPr>
              <a:defRPr lang="en-US" sz="4000" dirty="0">
                <a:solidFill>
                  <a:schemeClr val="bg1"/>
                </a:solidFill>
              </a:defRPr>
            </a:lvl1pPr>
          </a:lstStyle>
          <a:p>
            <a:pPr lvl="0" defTabSz="914354"/>
            <a:r>
              <a:rPr lang="en-US" dirty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CA89872-2179-47C5-BACF-3D7978002D8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559631" y="3796630"/>
            <a:ext cx="5143498" cy="428057"/>
          </a:xfrm>
        </p:spPr>
        <p:txBody>
          <a:bodyPr anchor="t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4BEC789-39EE-4CF0-A76F-7BDF7B68A5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8397"/>
          <a:stretch/>
        </p:blipFill>
        <p:spPr>
          <a:xfrm>
            <a:off x="0" y="3647"/>
            <a:ext cx="6286500" cy="68543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2C1477-4757-4A75-AD0B-BC7911FAD7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4431" y="6580727"/>
            <a:ext cx="742300" cy="13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8902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Blank_Dark">
    <p:bg>
      <p:bgPr>
        <a:solidFill>
          <a:srgbClr val="1414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B73BF25-DC2A-4B7A-AFF7-1B659DC46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835" y="245099"/>
            <a:ext cx="8635016" cy="725118"/>
          </a:xfrm>
        </p:spPr>
        <p:txBody>
          <a:bodyPr vert="horz" lIns="45720" tIns="0" rIns="91440" bIns="0" rtlCol="0" anchor="b">
            <a:noAutofit/>
          </a:bodyPr>
          <a:lstStyle>
            <a:lvl1pPr>
              <a:defRPr lang="en-US" sz="4000" dirty="0">
                <a:solidFill>
                  <a:schemeClr val="bg1"/>
                </a:solidFill>
              </a:defRPr>
            </a:lvl1pPr>
          </a:lstStyle>
          <a:p>
            <a:pPr lvl="0" defTabSz="914354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943C909-CB83-4B2C-9021-DDF70A9D7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835" y="1574281"/>
            <a:ext cx="8635016" cy="4602687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100">
                <a:solidFill>
                  <a:schemeClr val="bg1"/>
                </a:solidFill>
              </a:defRPr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7E9C7F6-7956-4DCE-ABBE-012B741BB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6829" y="6478822"/>
            <a:ext cx="2743200" cy="365125"/>
          </a:xfrm>
        </p:spPr>
        <p:txBody>
          <a:bodyPr vert="horz" lIns="91440" tIns="45720" rIns="91440" bIns="45720" rtlCol="0" anchor="ctr"/>
          <a:lstStyle>
            <a:lvl1pPr>
              <a:defRPr lang="en-US" sz="1000" baseline="0" smtClean="0">
                <a:solidFill>
                  <a:schemeClr val="bg2"/>
                </a:solidFill>
              </a:defRPr>
            </a:lvl1pPr>
          </a:lstStyle>
          <a:p>
            <a:pPr algn="l" defTabSz="914400"/>
            <a:fld id="{38EA6B26-9CA0-4144-9BE8-9A34F496FA80}" type="slidenum">
              <a:rPr lang="en-US" smtClean="0"/>
              <a:pPr algn="l" defTabSz="914400"/>
              <a:t>‹#›</a:t>
            </a:fld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CA89872-2179-47C5-BACF-3D7978002D87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206835" y="981259"/>
            <a:ext cx="8635016" cy="428057"/>
          </a:xfrm>
        </p:spPr>
        <p:txBody>
          <a:bodyPr anchor="t">
            <a:normAutofit/>
          </a:bodyPr>
          <a:lstStyle>
            <a:lvl1pPr marL="0" indent="0">
              <a:buNone/>
              <a:defRPr sz="2000" b="0">
                <a:solidFill>
                  <a:schemeClr val="bg2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BC00B5-7E5E-415D-9C30-B924016C34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4431" y="6580727"/>
            <a:ext cx="742300" cy="13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9701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Highlight_Dark">
    <p:bg>
      <p:bgPr>
        <a:solidFill>
          <a:srgbClr val="1414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ABD7E96-2D5D-456E-A4DF-3F76B01C7C0F}"/>
              </a:ext>
            </a:extLst>
          </p:cNvPr>
          <p:cNvSpPr/>
          <p:nvPr userDrawn="1"/>
        </p:nvSpPr>
        <p:spPr>
          <a:xfrm>
            <a:off x="5" y="0"/>
            <a:ext cx="9143995" cy="6858000"/>
          </a:xfrm>
          <a:prstGeom prst="rect">
            <a:avLst/>
          </a:prstGeom>
          <a:blipFill dpi="0" rotWithShape="1">
            <a:blip r:embed="rId2" cstate="email">
              <a:alphaModFix amt="8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B73BF25-DC2A-4B7A-AFF7-1B659DC469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96824" y="1158022"/>
            <a:ext cx="7145026" cy="3442962"/>
          </a:xfrm>
        </p:spPr>
        <p:txBody>
          <a:bodyPr vert="horz" lIns="45720" tIns="0" rIns="91440" bIns="0" rtlCol="0" anchor="ctr">
            <a:normAutofit/>
          </a:bodyPr>
          <a:lstStyle>
            <a:lvl1pPr>
              <a:defRPr lang="en-US" sz="4000" dirty="0">
                <a:solidFill>
                  <a:schemeClr val="bg1"/>
                </a:solidFill>
              </a:defRPr>
            </a:lvl1pPr>
          </a:lstStyle>
          <a:p>
            <a:pPr lvl="0" defTabSz="914354"/>
            <a:r>
              <a:rPr lang="en-US" dirty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CA89872-2179-47C5-BACF-3D7978002D8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696824" y="4687607"/>
            <a:ext cx="7145026" cy="997836"/>
          </a:xfrm>
        </p:spPr>
        <p:txBody>
          <a:bodyPr anchor="t">
            <a:normAutofit/>
          </a:bodyPr>
          <a:lstStyle>
            <a:lvl1pPr marL="0" indent="0">
              <a:buNone/>
              <a:defRPr sz="2000" b="0">
                <a:solidFill>
                  <a:schemeClr val="bg2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B31A2-9291-448B-A043-B4F293F60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6829" y="6478820"/>
            <a:ext cx="2743200" cy="365125"/>
          </a:xfrm>
        </p:spPr>
        <p:txBody>
          <a:bodyPr vert="horz" lIns="91440" tIns="45720" rIns="91440" bIns="45720" rtlCol="0" anchor="ctr"/>
          <a:lstStyle>
            <a:lvl1pPr>
              <a:defRPr lang="en-US" sz="1000" baseline="0" smtClean="0">
                <a:solidFill>
                  <a:schemeClr val="bg1"/>
                </a:solidFill>
              </a:defRPr>
            </a:lvl1pPr>
          </a:lstStyle>
          <a:p>
            <a:pPr algn="l" defTabSz="914400"/>
            <a:fld id="{38EA6B26-9CA0-4144-9BE8-9A34F496FA80}" type="slidenum">
              <a:rPr lang="en-US" smtClean="0"/>
              <a:pPr algn="l" defTabSz="91440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7588FF-ABE6-4AE3-9B0A-107458B256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4431" y="6580727"/>
            <a:ext cx="742300" cy="13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7122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er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950000F-9E6B-4622-AFC0-7C30025AE440}"/>
              </a:ext>
            </a:extLst>
          </p:cNvPr>
          <p:cNvSpPr/>
          <p:nvPr userDrawn="1"/>
        </p:nvSpPr>
        <p:spPr>
          <a:xfrm>
            <a:off x="-1524" y="1145114"/>
            <a:ext cx="9145524" cy="5723590"/>
          </a:xfrm>
          <a:prstGeom prst="rect">
            <a:avLst/>
          </a:prstGeom>
          <a:solidFill>
            <a:srgbClr val="1414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E9EB467-6F09-4FFC-B72F-55B3AF1EFE9E}"/>
              </a:ext>
            </a:extLst>
          </p:cNvPr>
          <p:cNvSpPr/>
          <p:nvPr userDrawn="1"/>
        </p:nvSpPr>
        <p:spPr>
          <a:xfrm>
            <a:off x="12246" y="1145114"/>
            <a:ext cx="9144000" cy="5723590"/>
          </a:xfrm>
          <a:prstGeom prst="rect">
            <a:avLst/>
          </a:prstGeom>
          <a:blipFill dpi="0" rotWithShape="1">
            <a:blip r:embed="rId2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8E0AB84F-4382-4B07-BA85-0A3D2515A6D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61370" y="3642407"/>
            <a:ext cx="5421260" cy="511946"/>
          </a:xfrm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0D301D27-F44E-4B6D-8AD3-6CE142EF85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61370" y="4188541"/>
            <a:ext cx="5421260" cy="3638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cap="none" baseline="0">
                <a:solidFill>
                  <a:schemeClr val="bg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 |  Service Area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682DDB65-61E4-4E47-8FE2-F774FBD8B2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61370" y="4589273"/>
            <a:ext cx="5421260" cy="3638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Contact 101.123.4567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7F259888-68E4-4CDA-B7C6-A98D287E4CA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5364" y="1934936"/>
            <a:ext cx="8237764" cy="1670603"/>
          </a:xfrm>
        </p:spPr>
        <p:txBody>
          <a:bodyPr anchor="ctr">
            <a:noAutofit/>
          </a:bodyPr>
          <a:lstStyle>
            <a:lvl1pPr marL="0" indent="0" algn="ctr">
              <a:buNone/>
              <a:defRPr sz="540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Thank You / Discussion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4484C9-ADB2-473B-9177-8BDF5492222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111" y="380524"/>
            <a:ext cx="2213621" cy="40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519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_Ener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6CA2753-C3A3-40D7-8E7A-C41992A9BA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21667"/>
            <a:ext cx="9144001" cy="54363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08BEEA7-E544-7946-AF38-FAF2220693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421667"/>
            <a:ext cx="9144000" cy="54363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BBB37C-0081-C943-9068-7A9A769CF13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423549"/>
            <a:ext cx="7982262" cy="54344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0AA5E8-A791-1D4E-93E6-B53B5B94546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alphaModFix amt="4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1421669"/>
            <a:ext cx="7030385" cy="54363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9D165B1-C270-EE4A-B1C9-1D20F03068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8397"/>
          <a:stretch/>
        </p:blipFill>
        <p:spPr>
          <a:xfrm>
            <a:off x="0" y="1423550"/>
            <a:ext cx="4984230" cy="5434450"/>
          </a:xfrm>
          <a:prstGeom prst="rect">
            <a:avLst/>
          </a:prstGeom>
        </p:spPr>
      </p:pic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739A12B0-E116-4228-9C86-C0812357D5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42" y="1628880"/>
            <a:ext cx="6060720" cy="528180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000" smtClean="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228589" lvl="0" indent="-228589"/>
            <a:r>
              <a:rPr lang="en-US" dirty="0"/>
              <a:t>EDIT MASTER TEXT STYLES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8DD6F4EB-AC49-4217-B339-B0971E94407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1642" y="2168172"/>
            <a:ext cx="6060720" cy="141508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800" dirty="0">
                <a:solidFill>
                  <a:schemeClr val="bg1"/>
                </a:solidFill>
              </a:defRPr>
            </a:lvl1pPr>
          </a:lstStyle>
          <a:p>
            <a:pPr lvl="0" defTabSz="914354"/>
            <a:r>
              <a:rPr lang="en-US" dirty="0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BD0526E-A07D-4547-BBA1-CC4C3D26FE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642" y="3608753"/>
            <a:ext cx="6060720" cy="827881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0183C09-027D-490C-8D79-041C75FBBA3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111" y="380524"/>
            <a:ext cx="2213621" cy="40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6541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Ener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7A5C5D-0615-49F1-9363-DCF42385F2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19996"/>
            <a:ext cx="9144000" cy="54380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08BEEA7-E544-7946-AF38-FAF2220693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419994"/>
            <a:ext cx="9144000" cy="54363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BBB37C-0081-C943-9068-7A9A769CF13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419995"/>
            <a:ext cx="7982262" cy="54344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0AA5E8-A791-1D4E-93E6-B53B5B94546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alphaModFix amt="4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1429228"/>
            <a:ext cx="7030385" cy="54363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9D165B1-C270-EE4A-B1C9-1D20F03068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8397"/>
          <a:stretch/>
        </p:blipFill>
        <p:spPr>
          <a:xfrm>
            <a:off x="0" y="1421771"/>
            <a:ext cx="4984230" cy="5434450"/>
          </a:xfrm>
          <a:prstGeom prst="rect">
            <a:avLst/>
          </a:prstGeom>
        </p:spPr>
      </p:pic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739A12B0-E116-4228-9C86-C0812357D5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42" y="1628880"/>
            <a:ext cx="6060720" cy="528180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000" smtClean="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228589" lvl="0" indent="-228589"/>
            <a:r>
              <a:rPr lang="en-US" dirty="0"/>
              <a:t>EDIT MASTER TEXT STYLES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8DD6F4EB-AC49-4217-B339-B0971E94407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1642" y="2168172"/>
            <a:ext cx="6060720" cy="141508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800" dirty="0">
                <a:solidFill>
                  <a:schemeClr val="bg1"/>
                </a:solidFill>
              </a:defRPr>
            </a:lvl1pPr>
          </a:lstStyle>
          <a:p>
            <a:pPr lvl="0" defTabSz="914354"/>
            <a:r>
              <a:rPr lang="en-US" dirty="0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BD0526E-A07D-4547-BBA1-CC4C3D26FE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642" y="3608753"/>
            <a:ext cx="6060720" cy="827881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478CB4A-5A82-42A5-9A81-5436904FA32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111" y="380524"/>
            <a:ext cx="2213621" cy="40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7540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_Ener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71A8B00-2296-4722-8C1A-ECBD365B72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23758"/>
            <a:ext cx="9144000" cy="54342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08BEEA7-E544-7946-AF38-FAF2220693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415816"/>
            <a:ext cx="9144000" cy="54363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BBB37C-0081-C943-9068-7A9A769CF13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417696"/>
            <a:ext cx="7982262" cy="54344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0AA5E8-A791-1D4E-93E6-B53B5B94546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alphaModFix amt="4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1421667"/>
            <a:ext cx="7030385" cy="54363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9D165B1-C270-EE4A-B1C9-1D20F03068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8397"/>
          <a:stretch/>
        </p:blipFill>
        <p:spPr>
          <a:xfrm>
            <a:off x="0" y="1427519"/>
            <a:ext cx="4984230" cy="5434450"/>
          </a:xfrm>
          <a:prstGeom prst="rect">
            <a:avLst/>
          </a:prstGeom>
        </p:spPr>
      </p:pic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739A12B0-E116-4228-9C86-C0812357D5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42" y="1628880"/>
            <a:ext cx="6060720" cy="528180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000" smtClean="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228589" lvl="0" indent="-228589"/>
            <a:r>
              <a:rPr lang="en-US" dirty="0"/>
              <a:t>EDIT MASTER TEXT STYLES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8DD6F4EB-AC49-4217-B339-B0971E94407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1642" y="2168172"/>
            <a:ext cx="6060720" cy="141508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800" dirty="0">
                <a:solidFill>
                  <a:schemeClr val="bg1"/>
                </a:solidFill>
              </a:defRPr>
            </a:lvl1pPr>
          </a:lstStyle>
          <a:p>
            <a:pPr lvl="0" defTabSz="914354"/>
            <a:r>
              <a:rPr lang="en-US" dirty="0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BD0526E-A07D-4547-BBA1-CC4C3D26FE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642" y="3608753"/>
            <a:ext cx="6060720" cy="827881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478CB4A-5A82-42A5-9A81-5436904FA32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111" y="380524"/>
            <a:ext cx="2213621" cy="40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665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_Ener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49B14F-E371-49B8-8A5C-845B4FE07B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23758"/>
            <a:ext cx="9144000" cy="54342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08BEEA7-E544-7946-AF38-FAF2220693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429186"/>
            <a:ext cx="9144000" cy="54363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BBB37C-0081-C943-9068-7A9A769CF13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434742"/>
            <a:ext cx="7982262" cy="54344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0AA5E8-A791-1D4E-93E6-B53B5B94546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alphaModFix amt="4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1428310"/>
            <a:ext cx="7030385" cy="54363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9D165B1-C270-EE4A-B1C9-1D20F03068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8397"/>
          <a:stretch/>
        </p:blipFill>
        <p:spPr>
          <a:xfrm>
            <a:off x="0" y="1427391"/>
            <a:ext cx="4984230" cy="5434450"/>
          </a:xfrm>
          <a:prstGeom prst="rect">
            <a:avLst/>
          </a:prstGeom>
        </p:spPr>
      </p:pic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739A12B0-E116-4228-9C86-C0812357D5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42" y="1628880"/>
            <a:ext cx="6060720" cy="528180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000" smtClean="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228589" lvl="0" indent="-228589"/>
            <a:r>
              <a:rPr lang="en-US" dirty="0"/>
              <a:t>EDIT MASTER TEXT STYLES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8DD6F4EB-AC49-4217-B339-B0971E94407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1642" y="2168172"/>
            <a:ext cx="6060720" cy="141508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800" dirty="0">
                <a:solidFill>
                  <a:schemeClr val="bg1"/>
                </a:solidFill>
              </a:defRPr>
            </a:lvl1pPr>
          </a:lstStyle>
          <a:p>
            <a:pPr lvl="0" defTabSz="914354"/>
            <a:r>
              <a:rPr lang="en-US" dirty="0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BD0526E-A07D-4547-BBA1-CC4C3D26FE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642" y="3608753"/>
            <a:ext cx="6060720" cy="827881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478CB4A-5A82-42A5-9A81-5436904FA32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111" y="380524"/>
            <a:ext cx="2213621" cy="40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5116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ver_Ener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74F85F-2401-4E82-AA08-D794DEB941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19999"/>
            <a:ext cx="9144000" cy="54380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08BEEA7-E544-7946-AF38-FAF2220693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421669"/>
            <a:ext cx="9144000" cy="54363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BBB37C-0081-C943-9068-7A9A769CF13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428480"/>
            <a:ext cx="7982262" cy="54344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0AA5E8-A791-1D4E-93E6-B53B5B94546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alphaModFix amt="4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1429231"/>
            <a:ext cx="7030385" cy="54363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9D165B1-C270-EE4A-B1C9-1D20F03068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8397"/>
          <a:stretch/>
        </p:blipFill>
        <p:spPr>
          <a:xfrm>
            <a:off x="0" y="1431863"/>
            <a:ext cx="4984230" cy="5434450"/>
          </a:xfrm>
          <a:prstGeom prst="rect">
            <a:avLst/>
          </a:prstGeom>
        </p:spPr>
      </p:pic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739A12B0-E116-4228-9C86-C0812357D5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42" y="1628880"/>
            <a:ext cx="6060720" cy="528180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000" smtClean="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228589" lvl="0" indent="-228589"/>
            <a:r>
              <a:rPr lang="en-US" dirty="0"/>
              <a:t>EDIT MASTER TEXT STYLES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8DD6F4EB-AC49-4217-B339-B0971E94407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1642" y="2168172"/>
            <a:ext cx="6060720" cy="141508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800" dirty="0">
                <a:solidFill>
                  <a:schemeClr val="bg1"/>
                </a:solidFill>
              </a:defRPr>
            </a:lvl1pPr>
          </a:lstStyle>
          <a:p>
            <a:pPr lvl="0" defTabSz="914354"/>
            <a:r>
              <a:rPr lang="en-US" dirty="0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BD0526E-A07D-4547-BBA1-CC4C3D26FE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642" y="3608753"/>
            <a:ext cx="6060720" cy="827881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478CB4A-5A82-42A5-9A81-5436904FA32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111" y="380524"/>
            <a:ext cx="2213621" cy="40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1033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ver_Ener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2435AD-CE5E-458E-8CB9-93EFF838C9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0" y="1423758"/>
            <a:ext cx="9144000" cy="54342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08BEEA7-E544-7946-AF38-FAF2220693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422920"/>
            <a:ext cx="9144000" cy="54363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BBB37C-0081-C943-9068-7A9A769CF13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425637"/>
            <a:ext cx="7982262" cy="54344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0AA5E8-A791-1D4E-93E6-B53B5B94546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alphaModFix amt="4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1421669"/>
            <a:ext cx="7030385" cy="54363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9D165B1-C270-EE4A-B1C9-1D20F03068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8397"/>
          <a:stretch/>
        </p:blipFill>
        <p:spPr>
          <a:xfrm>
            <a:off x="0" y="1419078"/>
            <a:ext cx="4984230" cy="5434450"/>
          </a:xfrm>
          <a:prstGeom prst="rect">
            <a:avLst/>
          </a:prstGeom>
        </p:spPr>
      </p:pic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739A12B0-E116-4228-9C86-C0812357D5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42" y="1628880"/>
            <a:ext cx="6060720" cy="528180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000" smtClean="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228589" lvl="0" indent="-228589"/>
            <a:r>
              <a:rPr lang="en-US" dirty="0"/>
              <a:t>EDIT MASTER TEXT STYLES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8DD6F4EB-AC49-4217-B339-B0971E94407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1642" y="2168172"/>
            <a:ext cx="6060720" cy="141508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800" dirty="0">
                <a:solidFill>
                  <a:schemeClr val="bg1"/>
                </a:solidFill>
              </a:defRPr>
            </a:lvl1pPr>
          </a:lstStyle>
          <a:p>
            <a:pPr lvl="0" defTabSz="914354"/>
            <a:r>
              <a:rPr lang="en-US" dirty="0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BD0526E-A07D-4547-BBA1-CC4C3D26FE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642" y="3608753"/>
            <a:ext cx="6060720" cy="827881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478CB4A-5A82-42A5-9A81-5436904FA32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111" y="380524"/>
            <a:ext cx="2213621" cy="40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3747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ver_Ener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4C2429-228C-45DD-8D18-E05196CA9E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21880"/>
            <a:ext cx="9144000" cy="54361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08BEEA7-E544-7946-AF38-FAF2220693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421880"/>
            <a:ext cx="9144000" cy="54363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BBB37C-0081-C943-9068-7A9A769CF13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423549"/>
            <a:ext cx="7982262" cy="54344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0AA5E8-A791-1D4E-93E6-B53B5B94546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alphaModFix amt="4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1412648"/>
            <a:ext cx="7030385" cy="54363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9D165B1-C270-EE4A-B1C9-1D20F03068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8397"/>
          <a:stretch/>
        </p:blipFill>
        <p:spPr>
          <a:xfrm>
            <a:off x="0" y="1421880"/>
            <a:ext cx="4984230" cy="5434450"/>
          </a:xfrm>
          <a:prstGeom prst="rect">
            <a:avLst/>
          </a:prstGeom>
        </p:spPr>
      </p:pic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739A12B0-E116-4228-9C86-C0812357D5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42" y="1628880"/>
            <a:ext cx="6060720" cy="528180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000" smtClean="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228589" lvl="0" indent="-228589"/>
            <a:r>
              <a:rPr lang="en-US" dirty="0"/>
              <a:t>EDIT MASTER TEXT STYLES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8DD6F4EB-AC49-4217-B339-B0971E94407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1642" y="2168172"/>
            <a:ext cx="6060720" cy="141508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800" dirty="0">
                <a:solidFill>
                  <a:schemeClr val="bg1"/>
                </a:solidFill>
              </a:defRPr>
            </a:lvl1pPr>
          </a:lstStyle>
          <a:p>
            <a:pPr lvl="0" defTabSz="914354"/>
            <a:r>
              <a:rPr lang="en-US" dirty="0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BD0526E-A07D-4547-BBA1-CC4C3D26FE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642" y="3608753"/>
            <a:ext cx="6060720" cy="827881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478CB4A-5A82-42A5-9A81-5436904FA32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111" y="380524"/>
            <a:ext cx="2213621" cy="40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6908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Earth Horiz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089448-A4F7-B047-98F0-BC0B07F19E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23550"/>
            <a:ext cx="9144000" cy="54344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BBB37C-0081-C943-9068-7A9A769CF1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423550"/>
            <a:ext cx="9143999" cy="54393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0AA5E8-A791-1D4E-93E6-B53B5B9454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61" t="20758" r="22020" b="-1"/>
          <a:stretch/>
        </p:blipFill>
        <p:spPr>
          <a:xfrm>
            <a:off x="0" y="1426807"/>
            <a:ext cx="9144001" cy="5434450"/>
          </a:xfrm>
          <a:prstGeom prst="rect">
            <a:avLst/>
          </a:prstGeom>
        </p:spPr>
      </p:pic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739A12B0-E116-4228-9C86-C0812357D5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42" y="1628880"/>
            <a:ext cx="6060720" cy="528180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000" smtClean="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228589" lvl="0" indent="-228589"/>
            <a:r>
              <a:rPr lang="en-US" dirty="0"/>
              <a:t>EDIT MASTER TEXT STYLES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8DD6F4EB-AC49-4217-B339-B0971E94407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1642" y="2168172"/>
            <a:ext cx="6060720" cy="141508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800" dirty="0">
                <a:solidFill>
                  <a:schemeClr val="bg1"/>
                </a:solidFill>
              </a:defRPr>
            </a:lvl1pPr>
          </a:lstStyle>
          <a:p>
            <a:pPr lvl="0" defTabSz="914354"/>
            <a:r>
              <a:rPr lang="en-US" dirty="0"/>
              <a:t>Click to edit master title style</a:t>
            </a:r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5946492B-34A1-4AA5-B30A-503D0840D6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642" y="3608753"/>
            <a:ext cx="6060720" cy="827881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4AFB711-77F6-428B-B911-B86494B2735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111" y="380524"/>
            <a:ext cx="2213621" cy="40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995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Mountain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089448-A4F7-B047-98F0-BC0B07F19E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23547"/>
            <a:ext cx="9144000" cy="543445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E06513E-7853-1F47-B886-78D4CF209D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21667"/>
            <a:ext cx="9144000" cy="54363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8ACCD4-B9DB-4E44-A039-9B04296953B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alphaModFix amt="6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1421669"/>
            <a:ext cx="8386995" cy="54363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0AA5E8-A791-1D4E-93E6-B53B5B9454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61" r="24097"/>
          <a:stretch/>
        </p:blipFill>
        <p:spPr>
          <a:xfrm>
            <a:off x="0" y="1423548"/>
            <a:ext cx="6828020" cy="5434452"/>
          </a:xfrm>
          <a:prstGeom prst="rect">
            <a:avLst/>
          </a:prstGeom>
        </p:spPr>
      </p:pic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739A12B0-E116-4228-9C86-C0812357D5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42" y="1628880"/>
            <a:ext cx="6060720" cy="528180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000" smtClean="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228589" lvl="0" indent="-228589"/>
            <a:r>
              <a:rPr lang="en-US" dirty="0"/>
              <a:t>EDIT MASTER TEXT STYLES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8DD6F4EB-AC49-4217-B339-B0971E94407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1642" y="2168172"/>
            <a:ext cx="6060720" cy="141508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800" dirty="0">
                <a:solidFill>
                  <a:schemeClr val="bg1"/>
                </a:solidFill>
              </a:defRPr>
            </a:lvl1pPr>
          </a:lstStyle>
          <a:p>
            <a:pPr lvl="0" defTabSz="914354"/>
            <a:r>
              <a:rPr lang="en-US" dirty="0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BD0526E-A07D-4547-BBA1-CC4C3D26FE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642" y="3608753"/>
            <a:ext cx="6060720" cy="827881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9FFB4D7-6830-49C8-AD7B-F19C2EE036D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111" y="380524"/>
            <a:ext cx="2213621" cy="40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385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089448-A4F7-B047-98F0-BC0B07F19E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423548"/>
            <a:ext cx="9144001" cy="54344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68F9D35-E19E-FA49-89A1-25F50AD7495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21667"/>
            <a:ext cx="9144000" cy="54363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A30D5CE-3621-3947-87DE-C61FE21B046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alphaModFix amt="4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1421669"/>
            <a:ext cx="7764903" cy="54363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0AA5E8-A791-1D4E-93E6-B53B5B9454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54" r="44415"/>
          <a:stretch/>
        </p:blipFill>
        <p:spPr>
          <a:xfrm>
            <a:off x="836583" y="1426829"/>
            <a:ext cx="5399325" cy="5440407"/>
          </a:xfrm>
          <a:prstGeom prst="rect">
            <a:avLst/>
          </a:prstGeom>
        </p:spPr>
      </p:pic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739A12B0-E116-4228-9C86-C0812357D5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42" y="1628880"/>
            <a:ext cx="6060720" cy="528180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000" smtClean="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228589" lvl="0" indent="-228589"/>
            <a:r>
              <a:rPr lang="en-US" dirty="0"/>
              <a:t>EDIT MASTER TEXT STYLES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8DD6F4EB-AC49-4217-B339-B0971E94407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1642" y="2168172"/>
            <a:ext cx="6060720" cy="141508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800" dirty="0">
                <a:solidFill>
                  <a:schemeClr val="bg1"/>
                </a:solidFill>
              </a:defRPr>
            </a:lvl1pPr>
          </a:lstStyle>
          <a:p>
            <a:pPr lvl="0" defTabSz="914354"/>
            <a:r>
              <a:rPr lang="en-US" dirty="0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BD0526E-A07D-4547-BBA1-CC4C3D26FE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642" y="3608753"/>
            <a:ext cx="6060720" cy="827881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86B97FE-D8C1-4085-AFF5-ECE124D23E9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111" y="380524"/>
            <a:ext cx="2213621" cy="40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9499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Clim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089448-A4F7-B047-98F0-BC0B07F19E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23546"/>
            <a:ext cx="9144000" cy="543445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E218FD7-EEFC-1341-A20A-83B13629A91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21667"/>
            <a:ext cx="9144000" cy="54363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E902A67-9929-D041-9DF3-41E2DD4E57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alphaModFix amt="8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1421669"/>
            <a:ext cx="8529401" cy="54363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0AA5E8-A791-1D4E-93E6-B53B5B9454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30"/>
          <a:stretch/>
        </p:blipFill>
        <p:spPr>
          <a:xfrm>
            <a:off x="0" y="1423548"/>
            <a:ext cx="9144000" cy="5434452"/>
          </a:xfrm>
          <a:prstGeom prst="rect">
            <a:avLst/>
          </a:prstGeom>
        </p:spPr>
      </p:pic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739A12B0-E116-4228-9C86-C0812357D5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42" y="1628880"/>
            <a:ext cx="6060720" cy="528180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000" smtClean="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228589" lvl="0" indent="-228589"/>
            <a:r>
              <a:rPr lang="en-US" dirty="0"/>
              <a:t>EDIT MASTER TEXT STYLES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8DD6F4EB-AC49-4217-B339-B0971E94407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1642" y="2168172"/>
            <a:ext cx="6060720" cy="141508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800" dirty="0">
                <a:solidFill>
                  <a:schemeClr val="bg1"/>
                </a:solidFill>
              </a:defRPr>
            </a:lvl1pPr>
          </a:lstStyle>
          <a:p>
            <a:pPr lvl="0" defTabSz="914354"/>
            <a:r>
              <a:rPr lang="en-US" dirty="0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BD0526E-A07D-4547-BBA1-CC4C3D26FE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642" y="3608753"/>
            <a:ext cx="6060720" cy="827881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436C32C-2BD6-43D8-9DBC-71DB8DA951E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111" y="380524"/>
            <a:ext cx="2213621" cy="40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484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089448-A4F7-B047-98F0-BC0B07F19E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423548"/>
            <a:ext cx="9144001" cy="54344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68F9D35-E19E-FA49-89A1-25F50AD7495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21667"/>
            <a:ext cx="9144000" cy="54363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A30D5CE-3621-3947-87DE-C61FE21B046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alphaModFix amt="4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1421669"/>
            <a:ext cx="7764903" cy="54363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0AA5E8-A791-1D4E-93E6-B53B5B9454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54" r="44415"/>
          <a:stretch/>
        </p:blipFill>
        <p:spPr>
          <a:xfrm>
            <a:off x="836583" y="1425757"/>
            <a:ext cx="5399325" cy="5440407"/>
          </a:xfrm>
          <a:prstGeom prst="rect">
            <a:avLst/>
          </a:prstGeom>
        </p:spPr>
      </p:pic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739A12B0-E116-4228-9C86-C0812357D5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42" y="1628880"/>
            <a:ext cx="6060720" cy="528180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000" smtClean="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228589" lvl="0" indent="-228589"/>
            <a:r>
              <a:rPr lang="en-US" dirty="0"/>
              <a:t>EDIT MASTER TEXT STYLES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8DD6F4EB-AC49-4217-B339-B0971E94407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1642" y="2168172"/>
            <a:ext cx="6060720" cy="141508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800" dirty="0">
                <a:solidFill>
                  <a:schemeClr val="bg1"/>
                </a:solidFill>
              </a:defRPr>
            </a:lvl1pPr>
          </a:lstStyle>
          <a:p>
            <a:pPr lvl="0" defTabSz="914354"/>
            <a:r>
              <a:rPr lang="en-US" dirty="0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BD0526E-A07D-4547-BBA1-CC4C3D26FE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642" y="3608753"/>
            <a:ext cx="6060720" cy="827881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8A535EE-C33D-4EFD-B8AD-E00FB4DD1DA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111" y="380524"/>
            <a:ext cx="2213621" cy="40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2260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_Ener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089448-A4F7-B047-98F0-BC0B07F19E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23758"/>
            <a:ext cx="9144000" cy="54342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08BEEA7-E544-7946-AF38-FAF2220693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421667"/>
            <a:ext cx="9144000" cy="54363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BBB37C-0081-C943-9068-7A9A769CF13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423549"/>
            <a:ext cx="7982262" cy="54344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0AA5E8-A791-1D4E-93E6-B53B5B94546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alphaModFix amt="4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1421669"/>
            <a:ext cx="7030385" cy="54363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9D165B1-C270-EE4A-B1C9-1D20F03068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8397"/>
          <a:stretch/>
        </p:blipFill>
        <p:spPr>
          <a:xfrm>
            <a:off x="0" y="1423550"/>
            <a:ext cx="4984230" cy="5434450"/>
          </a:xfrm>
          <a:prstGeom prst="rect">
            <a:avLst/>
          </a:prstGeom>
        </p:spPr>
      </p:pic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739A12B0-E116-4228-9C86-C0812357D5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42" y="1628880"/>
            <a:ext cx="6060720" cy="528180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000" smtClean="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228589" lvl="0" indent="-228589"/>
            <a:r>
              <a:rPr lang="en-US" dirty="0"/>
              <a:t>EDIT MASTER TEXT STYLES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8DD6F4EB-AC49-4217-B339-B0971E94407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1642" y="2168172"/>
            <a:ext cx="6060720" cy="141508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800" dirty="0">
                <a:solidFill>
                  <a:schemeClr val="bg1"/>
                </a:solidFill>
              </a:defRPr>
            </a:lvl1pPr>
          </a:lstStyle>
          <a:p>
            <a:pPr lvl="0" defTabSz="914354"/>
            <a:r>
              <a:rPr lang="en-US" dirty="0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BD0526E-A07D-4547-BBA1-CC4C3D26FE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642" y="3608753"/>
            <a:ext cx="6060720" cy="827881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478CB4A-5A82-42A5-9A81-5436904FA32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111" y="380524"/>
            <a:ext cx="2213621" cy="40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2255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Transpor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089448-A4F7-B047-98F0-BC0B07F19E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17593"/>
            <a:ext cx="9144000" cy="54404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08BEEA7-E544-7946-AF38-FAF2220693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21667"/>
            <a:ext cx="9144000" cy="54363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BBB37C-0081-C943-9068-7A9A769CF13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423549"/>
            <a:ext cx="7982262" cy="54344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0AA5E8-A791-1D4E-93E6-B53B5B94546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alphaModFix amt="4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1421669"/>
            <a:ext cx="7030385" cy="54363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F70047F-504C-1E4B-BD35-234E1268BE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30"/>
          <a:stretch/>
        </p:blipFill>
        <p:spPr>
          <a:xfrm>
            <a:off x="0" y="1423548"/>
            <a:ext cx="9144000" cy="5434452"/>
          </a:xfrm>
          <a:prstGeom prst="rect">
            <a:avLst/>
          </a:prstGeom>
        </p:spPr>
      </p:pic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739A12B0-E116-4228-9C86-C0812357D5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42" y="1628880"/>
            <a:ext cx="6060720" cy="528180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000" smtClean="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228589" lvl="0" indent="-228589"/>
            <a:r>
              <a:rPr lang="en-US" dirty="0"/>
              <a:t>EDIT MASTER TEXT STYLES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8DD6F4EB-AC49-4217-B339-B0971E94407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1642" y="2168172"/>
            <a:ext cx="6060720" cy="141508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800" dirty="0">
                <a:solidFill>
                  <a:schemeClr val="bg1"/>
                </a:solidFill>
              </a:defRPr>
            </a:lvl1pPr>
          </a:lstStyle>
          <a:p>
            <a:pPr lvl="0" defTabSz="914354"/>
            <a:r>
              <a:rPr lang="en-US" dirty="0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BD0526E-A07D-4547-BBA1-CC4C3D26FE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642" y="3608753"/>
            <a:ext cx="6060720" cy="827881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AFD33BF-3404-4575-A724-DC2DB1C8A3C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111" y="380524"/>
            <a:ext cx="2213621" cy="40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4620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Stadi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86E00C6-E2FF-4B92-966A-E029508DC7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26580"/>
            <a:ext cx="9144000" cy="54301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08BEEA7-E544-7946-AF38-FAF2220693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6605"/>
            <a:ext cx="9144000" cy="54363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BBB37C-0081-C943-9068-7A9A769CF13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38435"/>
            <a:ext cx="7982262" cy="54344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0AA5E8-A791-1D4E-93E6-B53B5B94546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alphaModFix amt="4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26580"/>
            <a:ext cx="7015232" cy="54363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AFD33BF-3404-4575-A724-DC2DB1C8A3C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111" y="380524"/>
            <a:ext cx="2213621" cy="4013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1412C0F-1F65-4B65-AB40-0262C3D550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8397"/>
          <a:stretch/>
        </p:blipFill>
        <p:spPr>
          <a:xfrm>
            <a:off x="815544" y="1426650"/>
            <a:ext cx="4984230" cy="5434450"/>
          </a:xfrm>
          <a:prstGeom prst="rect">
            <a:avLst/>
          </a:prstGeom>
        </p:spPr>
      </p:pic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739A12B0-E116-4228-9C86-C0812357D5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42" y="1628880"/>
            <a:ext cx="6060720" cy="528180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000" smtClean="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228589" lvl="0" indent="-228589"/>
            <a:r>
              <a:rPr lang="en-US" dirty="0"/>
              <a:t>EDIT MASTER TEXT STYLES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8DD6F4EB-AC49-4217-B339-B0971E94407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1642" y="2168172"/>
            <a:ext cx="6060720" cy="141508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800" dirty="0">
                <a:solidFill>
                  <a:schemeClr val="bg1"/>
                </a:solidFill>
              </a:defRPr>
            </a:lvl1pPr>
          </a:lstStyle>
          <a:p>
            <a:pPr lvl="0" defTabSz="914354"/>
            <a:r>
              <a:rPr lang="en-US" dirty="0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BD0526E-A07D-4547-BBA1-CC4C3D26FE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642" y="3608753"/>
            <a:ext cx="6060720" cy="827881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642328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Develop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089448-A4F7-B047-98F0-BC0B07F19E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423548"/>
            <a:ext cx="9143999" cy="54344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08BEEA7-E544-7946-AF38-FAF2220693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21667"/>
            <a:ext cx="9144000" cy="54363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BBB37C-0081-C943-9068-7A9A769CF13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423549"/>
            <a:ext cx="7982262" cy="54344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0AA5E8-A791-1D4E-93E6-B53B5B94546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alphaModFix amt="4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1421669"/>
            <a:ext cx="7030385" cy="54363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99E1BE9-26D7-4D4A-973F-EFFABF9DA3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54" r="44415"/>
          <a:stretch/>
        </p:blipFill>
        <p:spPr>
          <a:xfrm>
            <a:off x="2211930" y="1426829"/>
            <a:ext cx="5399325" cy="5440407"/>
          </a:xfrm>
          <a:prstGeom prst="rect">
            <a:avLst/>
          </a:prstGeom>
        </p:spPr>
      </p:pic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739A12B0-E116-4228-9C86-C0812357D5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42" y="1628880"/>
            <a:ext cx="6060720" cy="528180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000" smtClean="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228589" lvl="0" indent="-228589"/>
            <a:r>
              <a:rPr lang="en-US" dirty="0"/>
              <a:t>EDIT MASTER TEXT STYLES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8DD6F4EB-AC49-4217-B339-B0971E94407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1642" y="2168172"/>
            <a:ext cx="6060720" cy="141508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800" dirty="0">
                <a:solidFill>
                  <a:schemeClr val="bg1"/>
                </a:solidFill>
              </a:defRPr>
            </a:lvl1pPr>
          </a:lstStyle>
          <a:p>
            <a:pPr lvl="0" defTabSz="914354"/>
            <a:r>
              <a:rPr lang="en-US" dirty="0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BD0526E-A07D-4547-BBA1-CC4C3D26FE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642" y="3608753"/>
            <a:ext cx="6060720" cy="827881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6271CF9-E90D-4B0B-A0F1-9A1B2D2416D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111" y="380524"/>
            <a:ext cx="2213621" cy="40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3654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Health Safe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089448-A4F7-B047-98F0-BC0B07F19E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23549"/>
            <a:ext cx="9144000" cy="54344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AB350D1-40F3-5948-9A7F-D750D00E58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6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1421669"/>
            <a:ext cx="8844195" cy="54363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F03A05-FAE7-9945-B1FA-F5E10EAFD3D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21667"/>
            <a:ext cx="9144000" cy="54363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0AA5E8-A791-1D4E-93E6-B53B5B9454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8397"/>
          <a:stretch/>
        </p:blipFill>
        <p:spPr>
          <a:xfrm>
            <a:off x="0" y="1423550"/>
            <a:ext cx="4984230" cy="5434450"/>
          </a:xfrm>
          <a:prstGeom prst="rect">
            <a:avLst/>
          </a:prstGeom>
        </p:spPr>
      </p:pic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739A12B0-E116-4228-9C86-C0812357D5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42" y="1628880"/>
            <a:ext cx="6060720" cy="528180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000" smtClean="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228589" lvl="0" indent="-228589"/>
            <a:r>
              <a:rPr lang="en-US" dirty="0"/>
              <a:t>EDIT MASTER TEXT STYLES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8DD6F4EB-AC49-4217-B339-B0971E94407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1642" y="2168172"/>
            <a:ext cx="6060720" cy="141508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800" dirty="0">
                <a:solidFill>
                  <a:schemeClr val="bg1"/>
                </a:solidFill>
              </a:defRPr>
            </a:lvl1pPr>
          </a:lstStyle>
          <a:p>
            <a:pPr lvl="0" defTabSz="914354"/>
            <a:r>
              <a:rPr lang="en-US" dirty="0"/>
              <a:t>Click to edit master title style</a:t>
            </a:r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5946492B-34A1-4AA5-B30A-503D0840D6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642" y="3608753"/>
            <a:ext cx="6060720" cy="827881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21AE20-D6EB-4F6E-B7EC-B78E873AED7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111" y="380524"/>
            <a:ext cx="2213621" cy="40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430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Tre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84E22FB-F52A-8D4C-A03B-9907A7BAEE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2782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9A18B6-278E-624A-8578-48717F9362A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2782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1A989E-03D5-9C42-BB06-D2A0CBC5AE1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alphaModFix amt="6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-1"/>
            <a:ext cx="8386995" cy="62782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553CA9F-BFDD-8F44-8DCB-2D4E7BA25D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30" r="17358"/>
          <a:stretch/>
        </p:blipFill>
        <p:spPr>
          <a:xfrm>
            <a:off x="517091" y="0"/>
            <a:ext cx="8626910" cy="627825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B73BF25-DC2A-4B7A-AFF7-1B659DC469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9223" y="3182112"/>
            <a:ext cx="8192627" cy="2424113"/>
          </a:xfrm>
        </p:spPr>
        <p:txBody>
          <a:bodyPr vert="horz" lIns="45720" tIns="0" rIns="91440" bIns="0" rtlCol="0" anchor="b">
            <a:noAutofit/>
          </a:bodyPr>
          <a:lstStyle>
            <a:lvl1pPr>
              <a:defRPr lang="en-US" sz="4000" dirty="0">
                <a:solidFill>
                  <a:schemeClr val="bg1"/>
                </a:solidFill>
              </a:defRPr>
            </a:lvl1pPr>
          </a:lstStyle>
          <a:p>
            <a:pPr lvl="0" defTabSz="914354"/>
            <a:r>
              <a:rPr lang="en-US" dirty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CA89872-2179-47C5-BACF-3D7978002D8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49223" y="5617267"/>
            <a:ext cx="8192627" cy="428057"/>
          </a:xfrm>
        </p:spPr>
        <p:txBody>
          <a:bodyPr anchor="t">
            <a:normAutofit/>
          </a:bodyPr>
          <a:lstStyle>
            <a:lvl1pPr marL="0" indent="0">
              <a:buNone/>
              <a:defRPr sz="2000" b="0">
                <a:solidFill>
                  <a:schemeClr val="bg2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6DE81FE-6132-402C-B08E-A863D9DA05C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4431" y="6580727"/>
            <a:ext cx="742300" cy="13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4523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Bullsey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84E22FB-F52A-8D4C-A03B-9907A7BAEE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"/>
            <a:ext cx="9144000" cy="62782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9A18B6-278E-624A-8578-48717F9362A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2782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1A989E-03D5-9C42-BB06-D2A0CBC5AE1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alphaModFix amt="6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-1"/>
            <a:ext cx="8386995" cy="62782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553CA9F-BFDD-8F44-8DCB-2D4E7BA25D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66" r="15389"/>
          <a:stretch/>
        </p:blipFill>
        <p:spPr>
          <a:xfrm>
            <a:off x="0" y="0"/>
            <a:ext cx="9144000" cy="627825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B73BF25-DC2A-4B7A-AFF7-1B659DC469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9223" y="3182112"/>
            <a:ext cx="8192627" cy="2424113"/>
          </a:xfrm>
        </p:spPr>
        <p:txBody>
          <a:bodyPr vert="horz" lIns="45720" tIns="0" rIns="91440" bIns="0" rtlCol="0" anchor="b">
            <a:noAutofit/>
          </a:bodyPr>
          <a:lstStyle>
            <a:lvl1pPr>
              <a:defRPr lang="en-US" sz="4000" dirty="0">
                <a:solidFill>
                  <a:schemeClr val="bg1"/>
                </a:solidFill>
              </a:defRPr>
            </a:lvl1pPr>
          </a:lstStyle>
          <a:p>
            <a:pPr lvl="0" defTabSz="914354"/>
            <a:r>
              <a:rPr lang="en-US" dirty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CA89872-2179-47C5-BACF-3D7978002D8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49223" y="5617267"/>
            <a:ext cx="8192627" cy="428057"/>
          </a:xfrm>
        </p:spPr>
        <p:txBody>
          <a:bodyPr anchor="t">
            <a:normAutofit/>
          </a:bodyPr>
          <a:lstStyle>
            <a:lvl1pPr marL="0" indent="0">
              <a:buNone/>
              <a:defRPr sz="2000" b="0">
                <a:solidFill>
                  <a:schemeClr val="bg2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F9C07C0-BF80-4013-83E6-74B0E373D44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4431" y="6580727"/>
            <a:ext cx="742300" cy="13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2814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148CE5-A8C2-4536-BD73-F20E30260766}"/>
              </a:ext>
            </a:extLst>
          </p:cNvPr>
          <p:cNvSpPr/>
          <p:nvPr userDrawn="1"/>
        </p:nvSpPr>
        <p:spPr>
          <a:xfrm>
            <a:off x="0" y="1428752"/>
            <a:ext cx="9143999" cy="4042926"/>
          </a:xfrm>
          <a:prstGeom prst="rect">
            <a:avLst/>
          </a:prstGeom>
          <a:solidFill>
            <a:srgbClr val="14142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0" algn="l">
              <a:lnSpc>
                <a:spcPct val="150000"/>
              </a:lnSpc>
            </a:pPr>
            <a:endParaRPr lang="en-US" sz="28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960A06C-E3F4-450B-AE5F-861491E7D9D5}"/>
              </a:ext>
            </a:extLst>
          </p:cNvPr>
          <p:cNvSpPr/>
          <p:nvPr userDrawn="1"/>
        </p:nvSpPr>
        <p:spPr>
          <a:xfrm>
            <a:off x="4597516" y="0"/>
            <a:ext cx="4546484" cy="6858000"/>
          </a:xfrm>
          <a:prstGeom prst="rect">
            <a:avLst/>
          </a:prstGeom>
          <a:blipFill dpi="0" rotWithShape="1">
            <a:blip r:embed="rId2" cstate="screen">
              <a:alphaModFix amt="3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181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7E9C7F6-7956-4DCE-ABBE-012B741BB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6829" y="6486987"/>
            <a:ext cx="2743200" cy="365125"/>
          </a:xfrm>
        </p:spPr>
        <p:txBody>
          <a:bodyPr vert="horz" lIns="91440" tIns="45720" rIns="91440" bIns="45720" rtlCol="0" anchor="ctr"/>
          <a:lstStyle>
            <a:lvl1pPr>
              <a:defRPr lang="en-US" sz="1000" baseline="0" smtClean="0">
                <a:solidFill>
                  <a:schemeClr val="accent1"/>
                </a:solidFill>
              </a:defRPr>
            </a:lvl1pPr>
          </a:lstStyle>
          <a:p>
            <a:pPr algn="l" defTabSz="914400"/>
            <a:fld id="{38EA6B26-9CA0-4144-9BE8-9A34F496FA80}" type="slidenum">
              <a:rPr lang="en-US" smtClean="0"/>
              <a:pPr algn="l" defTabSz="914400"/>
              <a:t>‹#›</a:t>
            </a:fld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405EDEF-DD56-4B75-AFC9-11BC1F8D4F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6835" y="245099"/>
            <a:ext cx="8635016" cy="725118"/>
          </a:xfrm>
        </p:spPr>
        <p:txBody>
          <a:bodyPr vert="horz" lIns="45720" tIns="0" rIns="91440" bIns="0" rtlCol="0" anchor="b">
            <a:noAutofit/>
          </a:bodyPr>
          <a:lstStyle>
            <a:lvl1pPr>
              <a:defRPr lang="en-US" sz="4000" dirty="0">
                <a:solidFill>
                  <a:schemeClr val="accent5"/>
                </a:solidFill>
              </a:defRPr>
            </a:lvl1pPr>
          </a:lstStyle>
          <a:p>
            <a:pPr lvl="0" defTabSz="914354"/>
            <a:r>
              <a:rPr lang="en-US" dirty="0"/>
              <a:t>Click to edit text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E843E78-2F4F-4BE4-9114-1DC5BD093E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443868"/>
            <a:ext cx="9144000" cy="4033838"/>
          </a:xfrm>
        </p:spPr>
        <p:txBody>
          <a:bodyPr anchor="ctr"/>
          <a:lstStyle>
            <a:lvl1pPr marL="228600" indent="0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0"/>
            <a:r>
              <a:rPr lang="en-US" dirty="0"/>
              <a:t>Click to edit text</a:t>
            </a:r>
          </a:p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861B20-3DB1-4A3E-8AEC-3C966AC979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4431" y="6580727"/>
            <a:ext cx="742300" cy="13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1191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801ECD4-DC66-4157-B233-7AF39D28C1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3999" cy="6859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4E3FA55-774F-4C78-8C06-9FF736164303}"/>
              </a:ext>
            </a:extLst>
          </p:cNvPr>
          <p:cNvSpPr/>
          <p:nvPr userDrawn="1"/>
        </p:nvSpPr>
        <p:spPr>
          <a:xfrm>
            <a:off x="0" y="2294164"/>
            <a:ext cx="9144000" cy="2171700"/>
          </a:xfrm>
          <a:prstGeom prst="rect">
            <a:avLst/>
          </a:prstGeom>
          <a:solidFill>
            <a:srgbClr val="B2CBE4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9B2E9ED-D175-484F-9AA8-B901437F72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8481" y="1361475"/>
            <a:ext cx="4778250" cy="2424113"/>
          </a:xfrm>
        </p:spPr>
        <p:txBody>
          <a:bodyPr vert="horz" lIns="45720" tIns="0" rIns="91440" bIns="0" rtlCol="0" anchor="b">
            <a:noAutofit/>
          </a:bodyPr>
          <a:lstStyle>
            <a:lvl1pPr>
              <a:defRPr lang="en-US" sz="4000" dirty="0">
                <a:solidFill>
                  <a:schemeClr val="tx1"/>
                </a:solidFill>
              </a:defRPr>
            </a:lvl1pPr>
          </a:lstStyle>
          <a:p>
            <a:pPr lvl="0" defTabSz="914354"/>
            <a:r>
              <a:rPr lang="en-US" dirty="0"/>
              <a:t>Click to edit master title style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EC3C06C-B8B3-41A0-8F62-FF169EE0450E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098481" y="3796630"/>
            <a:ext cx="4778250" cy="428057"/>
          </a:xfrm>
        </p:spPr>
        <p:txBody>
          <a:bodyPr anchor="t">
            <a:normAutofit/>
          </a:bodyPr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9BF2CB-C4E5-4885-8E58-1DE99BBE60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4431" y="6580727"/>
            <a:ext cx="742300" cy="13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8046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Blank_Light_No Gly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B73BF25-DC2A-4B7A-AFF7-1B659DC469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6835" y="245099"/>
            <a:ext cx="8635016" cy="725118"/>
          </a:xfrm>
        </p:spPr>
        <p:txBody>
          <a:bodyPr vert="horz" lIns="45720" tIns="0" rIns="91440" bIns="0" rtlCol="0" anchor="b">
            <a:noAutofit/>
          </a:bodyPr>
          <a:lstStyle>
            <a:lvl1pPr>
              <a:defRPr lang="en-US" sz="4000" dirty="0">
                <a:solidFill>
                  <a:schemeClr val="accent5"/>
                </a:solidFill>
              </a:defRPr>
            </a:lvl1pPr>
          </a:lstStyle>
          <a:p>
            <a:pPr lvl="0" defTabSz="914354"/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943C909-CB83-4B2C-9021-DDF70A9D7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835" y="1574281"/>
            <a:ext cx="8635016" cy="4602687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7E9C7F6-7956-4DCE-ABBE-012B741BB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6829" y="6486987"/>
            <a:ext cx="2743200" cy="365125"/>
          </a:xfrm>
        </p:spPr>
        <p:txBody>
          <a:bodyPr vert="horz" lIns="91440" tIns="45720" rIns="91440" bIns="45720" rtlCol="0" anchor="ctr"/>
          <a:lstStyle>
            <a:lvl1pPr>
              <a:defRPr lang="en-US" sz="1000" baseline="0" smtClean="0">
                <a:solidFill>
                  <a:schemeClr val="accent1"/>
                </a:solidFill>
              </a:defRPr>
            </a:lvl1pPr>
          </a:lstStyle>
          <a:p>
            <a:pPr algn="l" defTabSz="914400"/>
            <a:fld id="{38EA6B26-9CA0-4144-9BE8-9A34F496FA80}" type="slidenum">
              <a:rPr lang="en-US" smtClean="0"/>
              <a:pPr algn="l" defTabSz="914400"/>
              <a:t>‹#›</a:t>
            </a:fld>
            <a:endParaRPr lang="en-US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CA89872-2179-47C5-BACF-3D7978002D8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206835" y="981259"/>
            <a:ext cx="8635016" cy="428057"/>
          </a:xfrm>
        </p:spPr>
        <p:txBody>
          <a:bodyPr anchor="t"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68633B-F982-4FE9-A01C-3DD37E8990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4431" y="6580727"/>
            <a:ext cx="742300" cy="13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124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Mountain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089448-A4F7-B047-98F0-BC0B07F19E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23547"/>
            <a:ext cx="9144000" cy="543445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E06513E-7853-1F47-B886-78D4CF209D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21667"/>
            <a:ext cx="9144000" cy="54363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8ACCD4-B9DB-4E44-A039-9B04296953B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alphaModFix amt="6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1421669"/>
            <a:ext cx="8386995" cy="54363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0AA5E8-A791-1D4E-93E6-B53B5B9454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61" r="24097"/>
          <a:stretch/>
        </p:blipFill>
        <p:spPr>
          <a:xfrm>
            <a:off x="0" y="1423548"/>
            <a:ext cx="6828020" cy="5434452"/>
          </a:xfrm>
          <a:prstGeom prst="rect">
            <a:avLst/>
          </a:prstGeom>
        </p:spPr>
      </p:pic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739A12B0-E116-4228-9C86-C0812357D5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42" y="1628880"/>
            <a:ext cx="6060720" cy="528180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000" smtClean="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228589" lvl="0" indent="-228589"/>
            <a:r>
              <a:rPr lang="en-US" dirty="0"/>
              <a:t>EDIT MASTER TEXT STYLES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8DD6F4EB-AC49-4217-B339-B0971E94407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1642" y="2168172"/>
            <a:ext cx="6060720" cy="141508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800" dirty="0">
                <a:solidFill>
                  <a:schemeClr val="bg1"/>
                </a:solidFill>
              </a:defRPr>
            </a:lvl1pPr>
          </a:lstStyle>
          <a:p>
            <a:pPr lvl="0" defTabSz="914354"/>
            <a:r>
              <a:rPr lang="en-US" dirty="0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BD0526E-A07D-4547-BBA1-CC4C3D26FE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642" y="3608753"/>
            <a:ext cx="6060720" cy="827881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68A24E7-6AE6-4CF4-9ADE-BE0805631A8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111" y="380524"/>
            <a:ext cx="2213621" cy="40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8243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Blank_Light_Small Glyph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B73BF25-DC2A-4B7A-AFF7-1B659DC469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6835" y="245099"/>
            <a:ext cx="8635016" cy="725118"/>
          </a:xfrm>
        </p:spPr>
        <p:txBody>
          <a:bodyPr vert="horz" lIns="45720" tIns="0" rIns="91440" bIns="0" rtlCol="0" anchor="b">
            <a:noAutofit/>
          </a:bodyPr>
          <a:lstStyle>
            <a:lvl1pPr>
              <a:defRPr lang="en-US" sz="4000" dirty="0">
                <a:solidFill>
                  <a:schemeClr val="accent5"/>
                </a:solidFill>
              </a:defRPr>
            </a:lvl1pPr>
          </a:lstStyle>
          <a:p>
            <a:pPr lvl="0" defTabSz="914354"/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943C909-CB83-4B2C-9021-DDF70A9D7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835" y="1574281"/>
            <a:ext cx="8635016" cy="4602687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7E9C7F6-7956-4DCE-ABBE-012B741BB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6829" y="6486987"/>
            <a:ext cx="2743200" cy="365125"/>
          </a:xfrm>
        </p:spPr>
        <p:txBody>
          <a:bodyPr vert="horz" lIns="91440" tIns="45720" rIns="91440" bIns="45720" rtlCol="0" anchor="ctr"/>
          <a:lstStyle>
            <a:lvl1pPr>
              <a:defRPr lang="en-US" sz="1000" baseline="0" smtClean="0">
                <a:solidFill>
                  <a:schemeClr val="accent1"/>
                </a:solidFill>
              </a:defRPr>
            </a:lvl1pPr>
          </a:lstStyle>
          <a:p>
            <a:pPr algn="l" defTabSz="914400"/>
            <a:fld id="{38EA6B26-9CA0-4144-9BE8-9A34F496FA80}" type="slidenum">
              <a:rPr lang="en-US" smtClean="0"/>
              <a:pPr algn="l" defTabSz="914400"/>
              <a:t>‹#›</a:t>
            </a:fld>
            <a:endParaRPr lang="en-US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CA89872-2179-47C5-BACF-3D7978002D8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206835" y="981259"/>
            <a:ext cx="8635016" cy="428057"/>
          </a:xfrm>
        </p:spPr>
        <p:txBody>
          <a:bodyPr anchor="t"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00DCC9-5332-46A5-9FBB-DD94A83225B9}"/>
              </a:ext>
            </a:extLst>
          </p:cNvPr>
          <p:cNvSpPr/>
          <p:nvPr userDrawn="1"/>
        </p:nvSpPr>
        <p:spPr>
          <a:xfrm>
            <a:off x="4080705" y="0"/>
            <a:ext cx="5063295" cy="1491792"/>
          </a:xfrm>
          <a:prstGeom prst="rect">
            <a:avLst/>
          </a:prstGeom>
          <a:blipFill dpi="0" rotWithShape="1">
            <a:blip r:embed="rId2" cstate="email">
              <a:alphaModFix amt="3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50C6A4-D90E-42D1-AAAB-2C20D2EBA1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4431" y="6580727"/>
            <a:ext cx="742300" cy="13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1547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Blank_Light_Small Glyph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1CC1CF3-CFC4-4383-A412-059E8DAF5694}"/>
              </a:ext>
            </a:extLst>
          </p:cNvPr>
          <p:cNvSpPr/>
          <p:nvPr userDrawn="1"/>
        </p:nvSpPr>
        <p:spPr>
          <a:xfrm>
            <a:off x="6760029" y="5625192"/>
            <a:ext cx="2386629" cy="1232807"/>
          </a:xfrm>
          <a:prstGeom prst="rect">
            <a:avLst/>
          </a:prstGeom>
          <a:blipFill dpi="0" rotWithShape="1">
            <a:blip r:embed="rId2" cstate="email">
              <a:alphaModFix amt="3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B73BF25-DC2A-4B7A-AFF7-1B659DC4691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206835" y="245099"/>
            <a:ext cx="8635016" cy="725118"/>
          </a:xfrm>
        </p:spPr>
        <p:txBody>
          <a:bodyPr vert="horz" lIns="45720" tIns="0" rIns="91440" bIns="0" rtlCol="0" anchor="b">
            <a:noAutofit/>
          </a:bodyPr>
          <a:lstStyle>
            <a:lvl1pPr>
              <a:defRPr lang="en-US" sz="4000" dirty="0">
                <a:solidFill>
                  <a:schemeClr val="accent5"/>
                </a:solidFill>
              </a:defRPr>
            </a:lvl1pPr>
          </a:lstStyle>
          <a:p>
            <a:pPr lvl="0" defTabSz="914354"/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943C909-CB83-4B2C-9021-DDF70A9D7542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154677" y="1522242"/>
            <a:ext cx="8635016" cy="4602687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7E9C7F6-7956-4DCE-ABBE-012B741BB288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206829" y="6486985"/>
            <a:ext cx="2743200" cy="365125"/>
          </a:xfrm>
        </p:spPr>
        <p:txBody>
          <a:bodyPr vert="horz" lIns="91440" tIns="45720" rIns="91440" bIns="45720" rtlCol="0" anchor="ctr"/>
          <a:lstStyle>
            <a:lvl1pPr>
              <a:defRPr lang="en-US" sz="1000" baseline="0" smtClean="0">
                <a:solidFill>
                  <a:schemeClr val="accent1"/>
                </a:solidFill>
              </a:defRPr>
            </a:lvl1pPr>
          </a:lstStyle>
          <a:p>
            <a:pPr algn="l" defTabSz="914400"/>
            <a:fld id="{38EA6B26-9CA0-4144-9BE8-9A34F496FA80}" type="slidenum">
              <a:rPr lang="en-US" smtClean="0"/>
              <a:pPr algn="l" defTabSz="914400"/>
              <a:t>‹#›</a:t>
            </a:fld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CA89872-2179-47C5-BACF-3D7978002D87}"/>
              </a:ext>
            </a:extLst>
          </p:cNvPr>
          <p:cNvSpPr>
            <a:spLocks noGrp="1"/>
          </p:cNvSpPr>
          <p:nvPr userDrawn="1">
            <p:ph type="body" idx="13" hasCustomPrompt="1"/>
          </p:nvPr>
        </p:nvSpPr>
        <p:spPr>
          <a:xfrm>
            <a:off x="206835" y="981259"/>
            <a:ext cx="8635016" cy="428057"/>
          </a:xfrm>
        </p:spPr>
        <p:txBody>
          <a:bodyPr anchor="t"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7280052-BCEB-4C04-B03E-3905503BA9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4431" y="6580727"/>
            <a:ext cx="742300" cy="13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5957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B73BF25-DC2A-4B7A-AFF7-1B659DC469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6835" y="245099"/>
            <a:ext cx="8635016" cy="725118"/>
          </a:xfrm>
        </p:spPr>
        <p:txBody>
          <a:bodyPr vert="horz" lIns="45720" tIns="0" rIns="91440" bIns="0" rtlCol="0" anchor="b">
            <a:noAutofit/>
          </a:bodyPr>
          <a:lstStyle>
            <a:lvl1pPr>
              <a:defRPr lang="en-US" sz="4000" dirty="0">
                <a:solidFill>
                  <a:schemeClr val="accent5"/>
                </a:solidFill>
              </a:defRPr>
            </a:lvl1pPr>
          </a:lstStyle>
          <a:p>
            <a:pPr lvl="0" defTabSz="914354"/>
            <a:r>
              <a:rPr lang="en-US" dirty="0"/>
              <a:t>Click to edit master title style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7E9C7F6-7956-4DCE-ABBE-012B741BB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6829" y="6486986"/>
            <a:ext cx="2743200" cy="365125"/>
          </a:xfrm>
        </p:spPr>
        <p:txBody>
          <a:bodyPr vert="horz" lIns="91440" tIns="45720" rIns="91440" bIns="45720" rtlCol="0" anchor="ctr"/>
          <a:lstStyle>
            <a:lvl1pPr>
              <a:defRPr lang="en-US" sz="1000" baseline="0" smtClean="0">
                <a:solidFill>
                  <a:schemeClr val="accent1"/>
                </a:solidFill>
              </a:defRPr>
            </a:lvl1pPr>
          </a:lstStyle>
          <a:p>
            <a:pPr algn="l" defTabSz="914400"/>
            <a:fld id="{38EA6B26-9CA0-4144-9BE8-9A34F496FA80}" type="slidenum">
              <a:rPr lang="en-US" smtClean="0"/>
              <a:pPr algn="l" defTabSz="914400"/>
              <a:t>‹#›</a:t>
            </a:fld>
            <a:endParaRPr lang="en-US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CA89872-2179-47C5-BACF-3D7978002D8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206835" y="981259"/>
            <a:ext cx="8635016" cy="428057"/>
          </a:xfrm>
        </p:spPr>
        <p:txBody>
          <a:bodyPr anchor="t">
            <a:normAutofit/>
          </a:bodyPr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AF0140-BAA0-45C3-822F-8139A527BD16}"/>
              </a:ext>
            </a:extLst>
          </p:cNvPr>
          <p:cNvSpPr/>
          <p:nvPr userDrawn="1"/>
        </p:nvSpPr>
        <p:spPr>
          <a:xfrm>
            <a:off x="0" y="3369574"/>
            <a:ext cx="9144000" cy="750844"/>
          </a:xfrm>
          <a:prstGeom prst="rect">
            <a:avLst/>
          </a:prstGeom>
          <a:solidFill>
            <a:srgbClr val="1414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DC1ED0-0E38-498C-B8F3-816A1156AA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4431" y="6580727"/>
            <a:ext cx="742300" cy="13459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51EF9B8-766D-4A6E-BEE0-83C7E13F9505}"/>
              </a:ext>
            </a:extLst>
          </p:cNvPr>
          <p:cNvSpPr/>
          <p:nvPr userDrawn="1"/>
        </p:nvSpPr>
        <p:spPr>
          <a:xfrm>
            <a:off x="4597516" y="0"/>
            <a:ext cx="4546484" cy="6858000"/>
          </a:xfrm>
          <a:prstGeom prst="rect">
            <a:avLst/>
          </a:prstGeom>
          <a:blipFill dpi="0" rotWithShape="1">
            <a:blip r:embed="rId3" cstate="screen">
              <a:alphaModFix amt="3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181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668789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eb Display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B73BF25-DC2A-4B7A-AFF7-1B659DC469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6835" y="245099"/>
            <a:ext cx="8635016" cy="725118"/>
          </a:xfrm>
        </p:spPr>
        <p:txBody>
          <a:bodyPr vert="horz" lIns="45720" tIns="0" rIns="91440" bIns="0" rtlCol="0" anchor="b">
            <a:noAutofit/>
          </a:bodyPr>
          <a:lstStyle>
            <a:lvl1pPr>
              <a:defRPr lang="en-US" sz="4000" dirty="0">
                <a:solidFill>
                  <a:schemeClr val="accent5"/>
                </a:solidFill>
              </a:defRPr>
            </a:lvl1pPr>
          </a:lstStyle>
          <a:p>
            <a:pPr lvl="0" defTabSz="914354"/>
            <a:r>
              <a:rPr lang="en-US" dirty="0"/>
              <a:t>Click to edit master title style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7E9C7F6-7956-4DCE-ABBE-012B741BB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6829" y="6486987"/>
            <a:ext cx="2743200" cy="365125"/>
          </a:xfrm>
        </p:spPr>
        <p:txBody>
          <a:bodyPr vert="horz" lIns="91440" tIns="45720" rIns="91440" bIns="45720" rtlCol="0" anchor="ctr"/>
          <a:lstStyle>
            <a:lvl1pPr>
              <a:defRPr lang="en-US" sz="1000" baseline="0" smtClean="0">
                <a:solidFill>
                  <a:schemeClr val="accent1"/>
                </a:solidFill>
              </a:defRPr>
            </a:lvl1pPr>
          </a:lstStyle>
          <a:p>
            <a:pPr algn="l" defTabSz="914400"/>
            <a:fld id="{38EA6B26-9CA0-4144-9BE8-9A34F496FA80}" type="slidenum">
              <a:rPr lang="en-US" smtClean="0"/>
              <a:pPr algn="l" defTabSz="91440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1CCDE0-4C10-4ED8-83A1-A3CF7DE873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985" y="1060482"/>
            <a:ext cx="9256281" cy="530896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D4FED40-39FC-49F8-8C4F-7175E399C2D4}"/>
              </a:ext>
            </a:extLst>
          </p:cNvPr>
          <p:cNvSpPr/>
          <p:nvPr userDrawn="1"/>
        </p:nvSpPr>
        <p:spPr>
          <a:xfrm>
            <a:off x="1093907" y="1394884"/>
            <a:ext cx="6948487" cy="43862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Media Placeholder 15">
            <a:extLst>
              <a:ext uri="{FF2B5EF4-FFF2-40B4-BE49-F238E27FC236}">
                <a16:creationId xmlns:a16="http://schemas.microsoft.com/office/drawing/2014/main" id="{979AFE6B-F756-4783-B841-CDDE92CBB9D0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1158201" y="1437857"/>
            <a:ext cx="6819900" cy="4262438"/>
          </a:xfrm>
        </p:spPr>
        <p:txBody>
          <a:bodyPr/>
          <a:lstStyle/>
          <a:p>
            <a:r>
              <a:rPr lang="en-US"/>
              <a:t>Click icon to add media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03E5443-6320-4505-A151-183FC3E656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4431" y="6580727"/>
            <a:ext cx="742300" cy="13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8104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Highlight_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ABD7E96-2D5D-456E-A4DF-3F76B01C7C0F}"/>
              </a:ext>
            </a:extLst>
          </p:cNvPr>
          <p:cNvSpPr/>
          <p:nvPr userDrawn="1"/>
        </p:nvSpPr>
        <p:spPr>
          <a:xfrm>
            <a:off x="0" y="0"/>
            <a:ext cx="9143995" cy="68580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B73BF25-DC2A-4B7A-AFF7-1B659DC469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96824" y="1502228"/>
            <a:ext cx="7145026" cy="3098755"/>
          </a:xfrm>
        </p:spPr>
        <p:txBody>
          <a:bodyPr vert="horz" lIns="45720" tIns="0" rIns="91440" bIns="0" rtlCol="0" anchor="ctr">
            <a:normAutofit/>
          </a:bodyPr>
          <a:lstStyle>
            <a:lvl1pPr>
              <a:defRPr lang="en-US" sz="3600" dirty="0">
                <a:solidFill>
                  <a:schemeClr val="tx1"/>
                </a:solidFill>
              </a:defRPr>
            </a:lvl1pPr>
          </a:lstStyle>
          <a:p>
            <a:pPr lvl="0" defTabSz="914354"/>
            <a:r>
              <a:rPr lang="en-US" dirty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CA89872-2179-47C5-BACF-3D7978002D8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696824" y="4687607"/>
            <a:ext cx="7145026" cy="997836"/>
          </a:xfrm>
        </p:spPr>
        <p:txBody>
          <a:bodyPr anchor="t">
            <a:normAutofit/>
          </a:bodyPr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546BB19-852A-4AEF-962C-3984EA9D1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6829" y="6478820"/>
            <a:ext cx="2743200" cy="365125"/>
          </a:xfrm>
        </p:spPr>
        <p:txBody>
          <a:bodyPr vert="horz" lIns="91440" tIns="45720" rIns="91440" bIns="45720" rtlCol="0" anchor="ctr"/>
          <a:lstStyle>
            <a:lvl1pPr>
              <a:defRPr lang="en-US" sz="1000" baseline="0" smtClean="0">
                <a:solidFill>
                  <a:schemeClr val="bg1"/>
                </a:solidFill>
              </a:defRPr>
            </a:lvl1pPr>
          </a:lstStyle>
          <a:p>
            <a:pPr algn="l" defTabSz="914400"/>
            <a:fld id="{38EA6B26-9CA0-4144-9BE8-9A34F496FA80}" type="slidenum">
              <a:rPr lang="en-US" smtClean="0"/>
              <a:pPr algn="l" defTabSz="91440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48EA22-C820-47C7-A5E6-F02F2A99CE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4431" y="6580727"/>
            <a:ext cx="742300" cy="13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6410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er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7A8D88E8-4F90-6E46-B048-B1D7E0767B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34408"/>
            <a:ext cx="9144000" cy="572359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0F3F260-4822-DC43-B31D-3FF4733DDC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34408"/>
            <a:ext cx="9143999" cy="572359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283BD26-280D-E94E-8BEB-6FD5A8EF65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30"/>
          <a:stretch/>
        </p:blipFill>
        <p:spPr>
          <a:xfrm>
            <a:off x="-486506" y="1134408"/>
            <a:ext cx="9630506" cy="5723592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8A680EA-2643-4E05-AB93-514982E0DBE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61370" y="3642407"/>
            <a:ext cx="5421260" cy="511946"/>
          </a:xfrm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200B66C-5AAC-47BE-ADAE-EE4ECCF93C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61370" y="4188541"/>
            <a:ext cx="5421260" cy="3638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cap="none" baseline="0">
                <a:solidFill>
                  <a:schemeClr val="bg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 |  Service Area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696892E-8314-46FF-80EE-10E667C23E3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61370" y="4589273"/>
            <a:ext cx="5421260" cy="3638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Contact 101.123.4567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7E3AF935-9C7D-4946-877A-7BD07B3EA0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5364" y="1934936"/>
            <a:ext cx="8237764" cy="1670603"/>
          </a:xfrm>
        </p:spPr>
        <p:txBody>
          <a:bodyPr anchor="ctr">
            <a:noAutofit/>
          </a:bodyPr>
          <a:lstStyle>
            <a:lvl1pPr marL="0" indent="0" algn="ctr">
              <a:buNone/>
              <a:defRPr sz="540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Thank You / Discussion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E7C2443-FCD9-40DE-967B-D95C54513D2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111" y="380524"/>
            <a:ext cx="2213621" cy="40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8143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Dark"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960A06C-E3F4-450B-AE5F-861491E7D9D5}"/>
              </a:ext>
            </a:extLst>
          </p:cNvPr>
          <p:cNvSpPr/>
          <p:nvPr userDrawn="1"/>
        </p:nvSpPr>
        <p:spPr>
          <a:xfrm>
            <a:off x="4597516" y="0"/>
            <a:ext cx="4546484" cy="6858000"/>
          </a:xfrm>
          <a:prstGeom prst="rect">
            <a:avLst/>
          </a:prstGeom>
          <a:blipFill dpi="0" rotWithShape="1">
            <a:blip r:embed="rId2" cstate="screen">
              <a:alphaModFix amt="3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181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7E9C7F6-7956-4DCE-ABBE-012B741BB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6829" y="6478818"/>
            <a:ext cx="2743200" cy="365125"/>
          </a:xfrm>
        </p:spPr>
        <p:txBody>
          <a:bodyPr vert="horz" lIns="91440" tIns="45720" rIns="91440" bIns="45720" rtlCol="0" anchor="ctr"/>
          <a:lstStyle>
            <a:lvl1pPr>
              <a:defRPr lang="en-US" sz="1000" baseline="0" smtClean="0">
                <a:solidFill>
                  <a:schemeClr val="bg1"/>
                </a:solidFill>
              </a:defRPr>
            </a:lvl1pPr>
          </a:lstStyle>
          <a:p>
            <a:pPr algn="l" defTabSz="914400"/>
            <a:fld id="{38EA6B26-9CA0-4144-9BE8-9A34F496FA80}" type="slidenum">
              <a:rPr lang="en-US" smtClean="0"/>
              <a:pPr algn="l" defTabSz="914400"/>
              <a:t>‹#›</a:t>
            </a:fld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405EDEF-DD56-4B75-AFC9-11BC1F8D4F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6835" y="245099"/>
            <a:ext cx="8635016" cy="725118"/>
          </a:xfrm>
        </p:spPr>
        <p:txBody>
          <a:bodyPr vert="horz" lIns="45720" tIns="0" rIns="91440" bIns="0" rtlCol="0" anchor="b">
            <a:noAutofit/>
          </a:bodyPr>
          <a:lstStyle>
            <a:lvl1pPr>
              <a:defRPr lang="en-US" sz="4000" dirty="0">
                <a:solidFill>
                  <a:schemeClr val="bg1"/>
                </a:solidFill>
              </a:defRPr>
            </a:lvl1pPr>
          </a:lstStyle>
          <a:p>
            <a:pPr lvl="0" defTabSz="914354"/>
            <a:r>
              <a:rPr lang="en-US" dirty="0"/>
              <a:t>Click to edit text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E843E78-2F4F-4BE4-9114-1DC5BD093E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464619"/>
            <a:ext cx="9144000" cy="4033838"/>
          </a:xfrm>
          <a:solidFill>
            <a:srgbClr val="B2CBE4">
              <a:alpha val="40000"/>
            </a:srgbClr>
          </a:solidFill>
        </p:spPr>
        <p:txBody>
          <a:bodyPr anchor="ctr"/>
          <a:lstStyle>
            <a:lvl1pPr marL="228600" indent="0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0"/>
            <a:r>
              <a:rPr lang="en-US" dirty="0"/>
              <a:t>Click to edit text</a:t>
            </a:r>
          </a:p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11A383-8B2E-42F8-92D9-27B4392C770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4431" y="6580727"/>
            <a:ext cx="742300" cy="13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0677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Dark"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448F7AD-2298-402E-B235-D0D964B6B2EE}"/>
              </a:ext>
            </a:extLst>
          </p:cNvPr>
          <p:cNvSpPr/>
          <p:nvPr userDrawn="1"/>
        </p:nvSpPr>
        <p:spPr>
          <a:xfrm>
            <a:off x="0" y="2294164"/>
            <a:ext cx="9144000" cy="2171700"/>
          </a:xfrm>
          <a:prstGeom prst="rect">
            <a:avLst/>
          </a:prstGeom>
          <a:solidFill>
            <a:srgbClr val="B2CBE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B73BF25-DC2A-4B7A-AFF7-1B659DC469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59631" y="1361475"/>
            <a:ext cx="5143498" cy="2424113"/>
          </a:xfrm>
        </p:spPr>
        <p:txBody>
          <a:bodyPr vert="horz" lIns="45720" tIns="0" rIns="91440" bIns="0" rtlCol="0" anchor="b">
            <a:noAutofit/>
          </a:bodyPr>
          <a:lstStyle>
            <a:lvl1pPr>
              <a:defRPr lang="en-US" sz="4000" dirty="0">
                <a:solidFill>
                  <a:schemeClr val="bg1"/>
                </a:solidFill>
              </a:defRPr>
            </a:lvl1pPr>
          </a:lstStyle>
          <a:p>
            <a:pPr lvl="0" defTabSz="914354"/>
            <a:r>
              <a:rPr lang="en-US" dirty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CA89872-2179-47C5-BACF-3D7978002D8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559631" y="3796630"/>
            <a:ext cx="5143498" cy="428057"/>
          </a:xfrm>
        </p:spPr>
        <p:txBody>
          <a:bodyPr anchor="t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4BEC789-39EE-4CF0-A76F-7BDF7B68A5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8397"/>
          <a:stretch/>
        </p:blipFill>
        <p:spPr>
          <a:xfrm>
            <a:off x="0" y="3647"/>
            <a:ext cx="6286500" cy="68543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283789-B2A6-487C-90BE-AA4EE098E4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4431" y="6580727"/>
            <a:ext cx="742300" cy="13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8040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Blank_Dark">
    <p:bg>
      <p:bgPr>
        <a:solidFill>
          <a:srgbClr val="1414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B73BF25-DC2A-4B7A-AFF7-1B659DC46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835" y="245099"/>
            <a:ext cx="8635016" cy="725118"/>
          </a:xfrm>
        </p:spPr>
        <p:txBody>
          <a:bodyPr vert="horz" lIns="45720" tIns="0" rIns="91440" bIns="0" rtlCol="0" anchor="b">
            <a:noAutofit/>
          </a:bodyPr>
          <a:lstStyle>
            <a:lvl1pPr>
              <a:defRPr lang="en-US" sz="4000" dirty="0">
                <a:solidFill>
                  <a:schemeClr val="bg1"/>
                </a:solidFill>
              </a:defRPr>
            </a:lvl1pPr>
          </a:lstStyle>
          <a:p>
            <a:pPr lvl="0" defTabSz="914354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943C909-CB83-4B2C-9021-DDF70A9D7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835" y="1574281"/>
            <a:ext cx="8635016" cy="4602687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7E9C7F6-7956-4DCE-ABBE-012B741BB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6829" y="6478822"/>
            <a:ext cx="2743200" cy="365125"/>
          </a:xfrm>
        </p:spPr>
        <p:txBody>
          <a:bodyPr vert="horz" lIns="91440" tIns="45720" rIns="91440" bIns="45720" rtlCol="0" anchor="ctr"/>
          <a:lstStyle>
            <a:lvl1pPr>
              <a:defRPr lang="en-US" sz="1000" baseline="0" smtClean="0">
                <a:solidFill>
                  <a:schemeClr val="bg2"/>
                </a:solidFill>
              </a:defRPr>
            </a:lvl1pPr>
          </a:lstStyle>
          <a:p>
            <a:pPr algn="l" defTabSz="914400"/>
            <a:fld id="{38EA6B26-9CA0-4144-9BE8-9A34F496FA80}" type="slidenum">
              <a:rPr lang="en-US" smtClean="0"/>
              <a:pPr algn="l" defTabSz="914400"/>
              <a:t>‹#›</a:t>
            </a:fld>
            <a:endParaRPr lang="en-US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CA89872-2179-47C5-BACF-3D7978002D87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206835" y="981259"/>
            <a:ext cx="8635016" cy="428057"/>
          </a:xfrm>
        </p:spPr>
        <p:txBody>
          <a:bodyPr anchor="t">
            <a:normAutofit/>
          </a:bodyPr>
          <a:lstStyle>
            <a:lvl1pPr marL="0" indent="0">
              <a:buNone/>
              <a:defRPr sz="2000" b="0">
                <a:solidFill>
                  <a:schemeClr val="bg2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A51910-7EA0-4B6A-991B-2E54C3A41C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4431" y="6580727"/>
            <a:ext cx="742300" cy="13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3787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Dog Ear_Dark">
    <p:bg>
      <p:bgPr>
        <a:solidFill>
          <a:srgbClr val="1414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400DCC9-5332-46A5-9FBB-DD94A83225B9}"/>
              </a:ext>
            </a:extLst>
          </p:cNvPr>
          <p:cNvSpPr/>
          <p:nvPr userDrawn="1"/>
        </p:nvSpPr>
        <p:spPr>
          <a:xfrm>
            <a:off x="4080705" y="0"/>
            <a:ext cx="5063295" cy="1491792"/>
          </a:xfrm>
          <a:prstGeom prst="rect">
            <a:avLst/>
          </a:prstGeom>
          <a:blipFill dpi="0" rotWithShape="1">
            <a:blip r:embed="rId2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B73BF25-DC2A-4B7A-AFF7-1B659DC46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835" y="245099"/>
            <a:ext cx="8635016" cy="725118"/>
          </a:xfrm>
        </p:spPr>
        <p:txBody>
          <a:bodyPr vert="horz" lIns="45720" tIns="0" rIns="91440" bIns="0" rtlCol="0" anchor="b">
            <a:noAutofit/>
          </a:bodyPr>
          <a:lstStyle>
            <a:lvl1pPr>
              <a:defRPr lang="en-US" sz="4000" dirty="0">
                <a:solidFill>
                  <a:schemeClr val="bg1"/>
                </a:solidFill>
              </a:defRPr>
            </a:lvl1pPr>
          </a:lstStyle>
          <a:p>
            <a:pPr lvl="0" defTabSz="914354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943C909-CB83-4B2C-9021-DDF70A9D7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835" y="1574281"/>
            <a:ext cx="8635016" cy="4602687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7E9C7F6-7956-4DCE-ABBE-012B741BB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6829" y="6478822"/>
            <a:ext cx="2743200" cy="365125"/>
          </a:xfrm>
        </p:spPr>
        <p:txBody>
          <a:bodyPr vert="horz" lIns="91440" tIns="45720" rIns="91440" bIns="45720" rtlCol="0" anchor="ctr"/>
          <a:lstStyle>
            <a:lvl1pPr>
              <a:defRPr lang="en-US" sz="1000" baseline="0" smtClean="0">
                <a:solidFill>
                  <a:schemeClr val="bg2"/>
                </a:solidFill>
              </a:defRPr>
            </a:lvl1pPr>
          </a:lstStyle>
          <a:p>
            <a:pPr algn="l" defTabSz="914400"/>
            <a:fld id="{38EA6B26-9CA0-4144-9BE8-9A34F496FA80}" type="slidenum">
              <a:rPr lang="en-US" smtClean="0"/>
              <a:pPr algn="l" defTabSz="914400"/>
              <a:t>‹#›</a:t>
            </a:fld>
            <a:endParaRPr lang="en-US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CA89872-2179-47C5-BACF-3D7978002D87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206835" y="981259"/>
            <a:ext cx="8635016" cy="428057"/>
          </a:xfrm>
        </p:spPr>
        <p:txBody>
          <a:bodyPr anchor="t">
            <a:normAutofit/>
          </a:bodyPr>
          <a:lstStyle>
            <a:lvl1pPr marL="0" indent="0">
              <a:buNone/>
              <a:defRPr sz="2000" b="0">
                <a:solidFill>
                  <a:schemeClr val="bg2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E834D7-5F2A-4F07-881A-A733EBC1F0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4431" y="6580727"/>
            <a:ext cx="742300" cy="13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515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Tre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84E22FB-F52A-8D4C-A03B-9907A7BAEE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2782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9A18B6-278E-624A-8578-48717F9362A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2782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1A989E-03D5-9C42-BB06-D2A0CBC5AE1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alphaModFix amt="6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-1"/>
            <a:ext cx="8386995" cy="62782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553CA9F-BFDD-8F44-8DCB-2D4E7BA25D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30" r="17358"/>
          <a:stretch/>
        </p:blipFill>
        <p:spPr>
          <a:xfrm>
            <a:off x="517090" y="0"/>
            <a:ext cx="8626910" cy="627825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B73BF25-DC2A-4B7A-AFF7-1B659DC469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9223" y="3182112"/>
            <a:ext cx="8192627" cy="2424113"/>
          </a:xfrm>
        </p:spPr>
        <p:txBody>
          <a:bodyPr vert="horz" lIns="45720" tIns="0" rIns="91440" bIns="0" rtlCol="0" anchor="b">
            <a:noAutofit/>
          </a:bodyPr>
          <a:lstStyle>
            <a:lvl1pPr>
              <a:defRPr lang="en-US" sz="4000" dirty="0">
                <a:solidFill>
                  <a:schemeClr val="bg1"/>
                </a:solidFill>
              </a:defRPr>
            </a:lvl1pPr>
          </a:lstStyle>
          <a:p>
            <a:pPr lvl="0" defTabSz="914354"/>
            <a:r>
              <a:rPr lang="en-US" dirty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CA89872-2179-47C5-BACF-3D7978002D8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49223" y="5617267"/>
            <a:ext cx="8192627" cy="428057"/>
          </a:xfrm>
        </p:spPr>
        <p:txBody>
          <a:bodyPr anchor="t">
            <a:normAutofit/>
          </a:bodyPr>
          <a:lstStyle>
            <a:lvl1pPr marL="0" indent="0">
              <a:buNone/>
              <a:defRPr sz="2000" b="0">
                <a:solidFill>
                  <a:schemeClr val="bg2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2592825-39E9-4164-B943-2D79B374EBF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4431" y="6580727"/>
            <a:ext cx="742300" cy="13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9665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C-Glyph_Dark">
    <p:bg>
      <p:bgPr>
        <a:solidFill>
          <a:srgbClr val="1414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1CC1CF3-CFC4-4383-A412-059E8DAF5694}"/>
              </a:ext>
            </a:extLst>
          </p:cNvPr>
          <p:cNvSpPr/>
          <p:nvPr userDrawn="1"/>
        </p:nvSpPr>
        <p:spPr>
          <a:xfrm>
            <a:off x="6580414" y="5608864"/>
            <a:ext cx="2566244" cy="1249136"/>
          </a:xfrm>
          <a:prstGeom prst="rect">
            <a:avLst/>
          </a:prstGeom>
          <a:blipFill dpi="0" rotWithShape="1">
            <a:blip r:embed="rId2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B73BF25-DC2A-4B7A-AFF7-1B659DC4691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206835" y="245099"/>
            <a:ext cx="8635016" cy="725118"/>
          </a:xfrm>
        </p:spPr>
        <p:txBody>
          <a:bodyPr vert="horz" lIns="45720" tIns="0" rIns="91440" bIns="0" rtlCol="0" anchor="b">
            <a:noAutofit/>
          </a:bodyPr>
          <a:lstStyle>
            <a:lvl1pPr>
              <a:defRPr lang="en-US" sz="4000" dirty="0">
                <a:solidFill>
                  <a:schemeClr val="bg1"/>
                </a:solidFill>
              </a:defRPr>
            </a:lvl1pPr>
          </a:lstStyle>
          <a:p>
            <a:pPr lvl="0" defTabSz="914354"/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943C909-CB83-4B2C-9021-DDF70A9D7542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206835" y="1574281"/>
            <a:ext cx="8635016" cy="4602687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7E9C7F6-7956-4DCE-ABBE-012B741BB288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206829" y="6478818"/>
            <a:ext cx="2743200" cy="365125"/>
          </a:xfrm>
        </p:spPr>
        <p:txBody>
          <a:bodyPr vert="horz" lIns="91440" tIns="45720" rIns="91440" bIns="45720" rtlCol="0" anchor="ctr"/>
          <a:lstStyle>
            <a:lvl1pPr>
              <a:defRPr lang="en-US" sz="1000" baseline="0" smtClean="0">
                <a:solidFill>
                  <a:schemeClr val="bg2"/>
                </a:solidFill>
              </a:defRPr>
            </a:lvl1pPr>
          </a:lstStyle>
          <a:p>
            <a:pPr algn="l" defTabSz="914400"/>
            <a:fld id="{38EA6B26-9CA0-4144-9BE8-9A34F496FA80}" type="slidenum">
              <a:rPr lang="en-US" smtClean="0"/>
              <a:pPr algn="l" defTabSz="914400"/>
              <a:t>‹#›</a:t>
            </a:fld>
            <a:endParaRPr lang="en-US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CA89872-2179-47C5-BACF-3D7978002D87}"/>
              </a:ext>
            </a:extLst>
          </p:cNvPr>
          <p:cNvSpPr>
            <a:spLocks noGrp="1"/>
          </p:cNvSpPr>
          <p:nvPr userDrawn="1">
            <p:ph type="body" idx="13" hasCustomPrompt="1"/>
          </p:nvPr>
        </p:nvSpPr>
        <p:spPr>
          <a:xfrm>
            <a:off x="206835" y="981259"/>
            <a:ext cx="8635016" cy="428057"/>
          </a:xfrm>
        </p:spPr>
        <p:txBody>
          <a:bodyPr anchor="t">
            <a:normAutofit/>
          </a:bodyPr>
          <a:lstStyle>
            <a:lvl1pPr marL="0" indent="0">
              <a:buNone/>
              <a:defRPr sz="2000" b="0">
                <a:solidFill>
                  <a:schemeClr val="bg2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7ABB74-FA70-4C42-A8EC-62964E2FB7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4431" y="6580727"/>
            <a:ext cx="742300" cy="13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0619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_Dark">
    <p:bg>
      <p:bgPr>
        <a:solidFill>
          <a:srgbClr val="1414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B73BF25-DC2A-4B7A-AFF7-1B659DC469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6835" y="245099"/>
            <a:ext cx="8635016" cy="725118"/>
          </a:xfrm>
        </p:spPr>
        <p:txBody>
          <a:bodyPr vert="horz" lIns="45720" tIns="0" rIns="91440" bIns="0" rtlCol="0" anchor="b">
            <a:noAutofit/>
          </a:bodyPr>
          <a:lstStyle>
            <a:lvl1pPr>
              <a:defRPr lang="en-US" sz="4000" dirty="0">
                <a:solidFill>
                  <a:schemeClr val="bg1"/>
                </a:solidFill>
              </a:defRPr>
            </a:lvl1pPr>
          </a:lstStyle>
          <a:p>
            <a:pPr lvl="0" defTabSz="914354"/>
            <a:r>
              <a:rPr lang="en-US" dirty="0"/>
              <a:t>Click to edit master title style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7E9C7F6-7956-4DCE-ABBE-012B741BB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6829" y="6478821"/>
            <a:ext cx="2743200" cy="365125"/>
          </a:xfrm>
        </p:spPr>
        <p:txBody>
          <a:bodyPr vert="horz" lIns="91440" tIns="45720" rIns="91440" bIns="45720" rtlCol="0" anchor="ctr"/>
          <a:lstStyle>
            <a:lvl1pPr>
              <a:defRPr lang="en-US" sz="1000" baseline="0" smtClean="0">
                <a:solidFill>
                  <a:schemeClr val="bg2"/>
                </a:solidFill>
              </a:defRPr>
            </a:lvl1pPr>
          </a:lstStyle>
          <a:p>
            <a:pPr algn="l" defTabSz="914400"/>
            <a:fld id="{38EA6B26-9CA0-4144-9BE8-9A34F496FA80}" type="slidenum">
              <a:rPr lang="en-US" smtClean="0"/>
              <a:pPr algn="l" defTabSz="914400"/>
              <a:t>‹#›</a:t>
            </a:fld>
            <a:endParaRPr lang="en-US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CA89872-2179-47C5-BACF-3D7978002D8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206835" y="981259"/>
            <a:ext cx="8635016" cy="428057"/>
          </a:xfrm>
        </p:spPr>
        <p:txBody>
          <a:bodyPr anchor="t">
            <a:normAutofit/>
          </a:bodyPr>
          <a:lstStyle>
            <a:lvl1pPr marL="0" indent="0">
              <a:buNone/>
              <a:defRPr sz="2000" b="0">
                <a:solidFill>
                  <a:schemeClr val="bg2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2A2181C-665B-4A2D-A000-1949BE7019D9}"/>
              </a:ext>
            </a:extLst>
          </p:cNvPr>
          <p:cNvSpPr/>
          <p:nvPr userDrawn="1"/>
        </p:nvSpPr>
        <p:spPr>
          <a:xfrm>
            <a:off x="0" y="3369574"/>
            <a:ext cx="9144000" cy="7508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1EDB7C-4873-4CE6-9AEA-4391588679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4431" y="6580727"/>
            <a:ext cx="742300" cy="13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9034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eb Display_Dark">
    <p:bg>
      <p:bgPr>
        <a:solidFill>
          <a:srgbClr val="1414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B73BF25-DC2A-4B7A-AFF7-1B659DC469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6835" y="245099"/>
            <a:ext cx="8635016" cy="725118"/>
          </a:xfrm>
        </p:spPr>
        <p:txBody>
          <a:bodyPr vert="horz" lIns="45720" tIns="0" rIns="91440" bIns="0" rtlCol="0" anchor="b">
            <a:noAutofit/>
          </a:bodyPr>
          <a:lstStyle>
            <a:lvl1pPr>
              <a:defRPr lang="en-US" sz="4000" dirty="0">
                <a:solidFill>
                  <a:schemeClr val="bg1"/>
                </a:solidFill>
              </a:defRPr>
            </a:lvl1pPr>
          </a:lstStyle>
          <a:p>
            <a:pPr lvl="0" defTabSz="914354"/>
            <a:r>
              <a:rPr lang="en-US" dirty="0"/>
              <a:t>Click to edit master title style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7E9C7F6-7956-4DCE-ABBE-012B741BB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6829" y="6478822"/>
            <a:ext cx="2743200" cy="365125"/>
          </a:xfrm>
        </p:spPr>
        <p:txBody>
          <a:bodyPr vert="horz" lIns="91440" tIns="45720" rIns="91440" bIns="45720" rtlCol="0" anchor="ctr"/>
          <a:lstStyle>
            <a:lvl1pPr>
              <a:defRPr lang="en-US" sz="1000" baseline="0" smtClean="0">
                <a:solidFill>
                  <a:schemeClr val="bg2"/>
                </a:solidFill>
              </a:defRPr>
            </a:lvl1pPr>
          </a:lstStyle>
          <a:p>
            <a:pPr algn="l" defTabSz="914400"/>
            <a:fld id="{38EA6B26-9CA0-4144-9BE8-9A34F496FA80}" type="slidenum">
              <a:rPr lang="en-US" smtClean="0"/>
              <a:pPr algn="l" defTabSz="91440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043BEB-D2EC-423F-86EA-7754F17E3B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985" y="1060482"/>
            <a:ext cx="9256281" cy="530896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EFB2590-B181-4731-93EA-52F24D12EF85}"/>
              </a:ext>
            </a:extLst>
          </p:cNvPr>
          <p:cNvSpPr/>
          <p:nvPr userDrawn="1"/>
        </p:nvSpPr>
        <p:spPr>
          <a:xfrm>
            <a:off x="1093907" y="1394884"/>
            <a:ext cx="6948487" cy="43862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Media Placeholder 15">
            <a:extLst>
              <a:ext uri="{FF2B5EF4-FFF2-40B4-BE49-F238E27FC236}">
                <a16:creationId xmlns:a16="http://schemas.microsoft.com/office/drawing/2014/main" id="{8E06156C-A7CC-4E9F-9D13-4F320810D919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1158201" y="1437857"/>
            <a:ext cx="6819900" cy="4262438"/>
          </a:xfrm>
        </p:spPr>
        <p:txBody>
          <a:bodyPr/>
          <a:lstStyle/>
          <a:p>
            <a:r>
              <a:rPr lang="en-US"/>
              <a:t>Click icon to add media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728FB9D-3904-4919-B920-2F902ED4E0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4431" y="6580727"/>
            <a:ext cx="742300" cy="13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3770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Highlight_Dark">
    <p:bg>
      <p:bgPr>
        <a:solidFill>
          <a:srgbClr val="1414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ABD7E96-2D5D-456E-A4DF-3F76B01C7C0F}"/>
              </a:ext>
            </a:extLst>
          </p:cNvPr>
          <p:cNvSpPr/>
          <p:nvPr userDrawn="1"/>
        </p:nvSpPr>
        <p:spPr>
          <a:xfrm>
            <a:off x="5" y="0"/>
            <a:ext cx="9143995" cy="6858000"/>
          </a:xfrm>
          <a:prstGeom prst="rect">
            <a:avLst/>
          </a:prstGeom>
          <a:blipFill dpi="0" rotWithShape="1">
            <a:blip r:embed="rId2" cstate="email">
              <a:alphaModFix amt="8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B73BF25-DC2A-4B7A-AFF7-1B659DC469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96824" y="1158022"/>
            <a:ext cx="7145026" cy="3442962"/>
          </a:xfrm>
        </p:spPr>
        <p:txBody>
          <a:bodyPr vert="horz" lIns="45720" tIns="0" rIns="91440" bIns="0" rtlCol="0" anchor="ctr">
            <a:normAutofit/>
          </a:bodyPr>
          <a:lstStyle>
            <a:lvl1pPr>
              <a:defRPr lang="en-US" sz="4000" dirty="0">
                <a:solidFill>
                  <a:schemeClr val="bg1"/>
                </a:solidFill>
              </a:defRPr>
            </a:lvl1pPr>
          </a:lstStyle>
          <a:p>
            <a:pPr lvl="0" defTabSz="914354"/>
            <a:r>
              <a:rPr lang="en-US" dirty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CA89872-2179-47C5-BACF-3D7978002D8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696824" y="4687607"/>
            <a:ext cx="7145026" cy="997836"/>
          </a:xfrm>
        </p:spPr>
        <p:txBody>
          <a:bodyPr anchor="t">
            <a:normAutofit/>
          </a:bodyPr>
          <a:lstStyle>
            <a:lvl1pPr marL="0" indent="0">
              <a:buNone/>
              <a:defRPr sz="2000" b="0">
                <a:solidFill>
                  <a:schemeClr val="bg2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B31A2-9291-448B-A043-B4F293F60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6829" y="6478820"/>
            <a:ext cx="2743200" cy="365125"/>
          </a:xfrm>
        </p:spPr>
        <p:txBody>
          <a:bodyPr vert="horz" lIns="91440" tIns="45720" rIns="91440" bIns="45720" rtlCol="0" anchor="ctr"/>
          <a:lstStyle>
            <a:lvl1pPr>
              <a:defRPr lang="en-US" sz="1000" baseline="0" smtClean="0">
                <a:solidFill>
                  <a:schemeClr val="bg1"/>
                </a:solidFill>
              </a:defRPr>
            </a:lvl1pPr>
          </a:lstStyle>
          <a:p>
            <a:pPr algn="l" defTabSz="914400"/>
            <a:fld id="{38EA6B26-9CA0-4144-9BE8-9A34F496FA80}" type="slidenum">
              <a:rPr lang="en-US" smtClean="0"/>
              <a:pPr algn="l" defTabSz="91440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588976-54A2-4033-8C76-BAADE840AF5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4431" y="6580727"/>
            <a:ext cx="742300" cy="13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0627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er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950000F-9E6B-4622-AFC0-7C30025AE440}"/>
              </a:ext>
            </a:extLst>
          </p:cNvPr>
          <p:cNvSpPr/>
          <p:nvPr userDrawn="1"/>
        </p:nvSpPr>
        <p:spPr>
          <a:xfrm>
            <a:off x="-1524" y="1145114"/>
            <a:ext cx="9145524" cy="5723590"/>
          </a:xfrm>
          <a:prstGeom prst="rect">
            <a:avLst/>
          </a:prstGeom>
          <a:solidFill>
            <a:srgbClr val="1414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E9EB467-6F09-4FFC-B72F-55B3AF1EFE9E}"/>
              </a:ext>
            </a:extLst>
          </p:cNvPr>
          <p:cNvSpPr/>
          <p:nvPr userDrawn="1"/>
        </p:nvSpPr>
        <p:spPr>
          <a:xfrm>
            <a:off x="12246" y="1145114"/>
            <a:ext cx="9144000" cy="5723590"/>
          </a:xfrm>
          <a:prstGeom prst="rect">
            <a:avLst/>
          </a:prstGeom>
          <a:blipFill dpi="0" rotWithShape="1">
            <a:blip r:embed="rId2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8E0AB84F-4382-4B07-BA85-0A3D2515A6D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61370" y="3642407"/>
            <a:ext cx="5421260" cy="511946"/>
          </a:xfrm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0D301D27-F44E-4B6D-8AD3-6CE142EF85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61370" y="4188541"/>
            <a:ext cx="5421260" cy="3638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cap="none" baseline="0">
                <a:solidFill>
                  <a:schemeClr val="bg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 |  Service Area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682DDB65-61E4-4E47-8FE2-F774FBD8B2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61370" y="4589273"/>
            <a:ext cx="5421260" cy="3638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Contact 101.123.4567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7F259888-68E4-4CDA-B7C6-A98D287E4CA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5364" y="1934936"/>
            <a:ext cx="8237764" cy="1670603"/>
          </a:xfrm>
        </p:spPr>
        <p:txBody>
          <a:bodyPr anchor="ctr">
            <a:noAutofit/>
          </a:bodyPr>
          <a:lstStyle>
            <a:lvl1pPr marL="0" indent="0" algn="ctr">
              <a:buNone/>
              <a:defRPr sz="540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Thank You / Discussion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891DD42-7373-48DA-8983-A0CF9B22480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111" y="380524"/>
            <a:ext cx="2213621" cy="40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704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Bullsey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84E22FB-F52A-8D4C-A03B-9907A7BAEE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"/>
            <a:ext cx="9144000" cy="62782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9A18B6-278E-624A-8578-48717F9362A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2782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1A989E-03D5-9C42-BB06-D2A0CBC5AE1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alphaModFix amt="6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-1"/>
            <a:ext cx="8386995" cy="62782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553CA9F-BFDD-8F44-8DCB-2D4E7BA25D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66" r="15389"/>
          <a:stretch/>
        </p:blipFill>
        <p:spPr>
          <a:xfrm>
            <a:off x="0" y="0"/>
            <a:ext cx="9144000" cy="627825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B73BF25-DC2A-4B7A-AFF7-1B659DC469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9223" y="3182112"/>
            <a:ext cx="8192627" cy="2424113"/>
          </a:xfrm>
        </p:spPr>
        <p:txBody>
          <a:bodyPr vert="horz" lIns="45720" tIns="0" rIns="91440" bIns="0" rtlCol="0" anchor="b">
            <a:noAutofit/>
          </a:bodyPr>
          <a:lstStyle>
            <a:lvl1pPr>
              <a:defRPr lang="en-US" sz="4000" dirty="0">
                <a:solidFill>
                  <a:schemeClr val="bg1"/>
                </a:solidFill>
              </a:defRPr>
            </a:lvl1pPr>
          </a:lstStyle>
          <a:p>
            <a:pPr lvl="0" defTabSz="914354"/>
            <a:r>
              <a:rPr lang="en-US" dirty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CA89872-2179-47C5-BACF-3D7978002D8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49223" y="5617267"/>
            <a:ext cx="8192627" cy="428057"/>
          </a:xfrm>
        </p:spPr>
        <p:txBody>
          <a:bodyPr anchor="t">
            <a:normAutofit/>
          </a:bodyPr>
          <a:lstStyle>
            <a:lvl1pPr marL="0" indent="0">
              <a:buNone/>
              <a:defRPr sz="2000" b="0">
                <a:solidFill>
                  <a:schemeClr val="bg2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CF5E02B-BC06-4785-99C5-29DE50552E8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4431" y="6580727"/>
            <a:ext cx="742300" cy="13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969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148CE5-A8C2-4536-BD73-F20E30260766}"/>
              </a:ext>
            </a:extLst>
          </p:cNvPr>
          <p:cNvSpPr/>
          <p:nvPr userDrawn="1"/>
        </p:nvSpPr>
        <p:spPr>
          <a:xfrm>
            <a:off x="0" y="1428752"/>
            <a:ext cx="9143999" cy="4042926"/>
          </a:xfrm>
          <a:prstGeom prst="rect">
            <a:avLst/>
          </a:prstGeom>
          <a:solidFill>
            <a:srgbClr val="14142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0" algn="l">
              <a:lnSpc>
                <a:spcPct val="150000"/>
              </a:lnSpc>
            </a:pPr>
            <a:endParaRPr lang="en-US" sz="28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960A06C-E3F4-450B-AE5F-861491E7D9D5}"/>
              </a:ext>
            </a:extLst>
          </p:cNvPr>
          <p:cNvSpPr/>
          <p:nvPr userDrawn="1"/>
        </p:nvSpPr>
        <p:spPr>
          <a:xfrm>
            <a:off x="4597516" y="0"/>
            <a:ext cx="4546484" cy="6858000"/>
          </a:xfrm>
          <a:prstGeom prst="rect">
            <a:avLst/>
          </a:prstGeom>
          <a:blipFill dpi="0" rotWithShape="1">
            <a:blip r:embed="rId2" cstate="screen">
              <a:alphaModFix amt="3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181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7E9C7F6-7956-4DCE-ABBE-012B741BB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6829" y="6486987"/>
            <a:ext cx="2743200" cy="365125"/>
          </a:xfrm>
        </p:spPr>
        <p:txBody>
          <a:bodyPr vert="horz" lIns="91440" tIns="45720" rIns="91440" bIns="45720" rtlCol="0" anchor="ctr"/>
          <a:lstStyle>
            <a:lvl1pPr>
              <a:defRPr lang="en-US" sz="1000" baseline="0" smtClean="0">
                <a:solidFill>
                  <a:schemeClr val="accent1"/>
                </a:solidFill>
              </a:defRPr>
            </a:lvl1pPr>
          </a:lstStyle>
          <a:p>
            <a:pPr algn="l" defTabSz="914400"/>
            <a:fld id="{38EA6B26-9CA0-4144-9BE8-9A34F496FA80}" type="slidenum">
              <a:rPr lang="en-US" smtClean="0"/>
              <a:pPr algn="l" defTabSz="914400"/>
              <a:t>‹#›</a:t>
            </a:fld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405EDEF-DD56-4B75-AFC9-11BC1F8D4F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6835" y="245099"/>
            <a:ext cx="8635016" cy="725118"/>
          </a:xfrm>
        </p:spPr>
        <p:txBody>
          <a:bodyPr vert="horz" lIns="45720" tIns="0" rIns="91440" bIns="0" rtlCol="0" anchor="b">
            <a:noAutofit/>
          </a:bodyPr>
          <a:lstStyle>
            <a:lvl1pPr>
              <a:defRPr lang="en-US" sz="4000" dirty="0">
                <a:solidFill>
                  <a:schemeClr val="accent5"/>
                </a:solidFill>
              </a:defRPr>
            </a:lvl1pPr>
          </a:lstStyle>
          <a:p>
            <a:pPr lvl="0" defTabSz="914354"/>
            <a:r>
              <a:rPr lang="en-US" dirty="0"/>
              <a:t>Click to edit text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E843E78-2F4F-4BE4-9114-1DC5BD093E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443868"/>
            <a:ext cx="9144000" cy="4033838"/>
          </a:xfrm>
        </p:spPr>
        <p:txBody>
          <a:bodyPr anchor="ctr"/>
          <a:lstStyle>
            <a:lvl1pPr marL="228600" indent="0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0"/>
            <a:r>
              <a:rPr lang="en-US" dirty="0"/>
              <a:t>Click to edit text</a:t>
            </a:r>
          </a:p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45F370-60D1-4BA7-9894-A2CB8849D10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4431" y="6580727"/>
            <a:ext cx="742300" cy="13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79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801ECD4-DC66-4157-B233-7AF39D28C1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3999" cy="6859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4E3FA55-774F-4C78-8C06-9FF736164303}"/>
              </a:ext>
            </a:extLst>
          </p:cNvPr>
          <p:cNvSpPr/>
          <p:nvPr userDrawn="1"/>
        </p:nvSpPr>
        <p:spPr>
          <a:xfrm>
            <a:off x="0" y="2294164"/>
            <a:ext cx="9144000" cy="2171700"/>
          </a:xfrm>
          <a:prstGeom prst="rect">
            <a:avLst/>
          </a:prstGeom>
          <a:solidFill>
            <a:srgbClr val="B2CBE4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9B2E9ED-D175-484F-9AA8-B901437F72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8481" y="1361475"/>
            <a:ext cx="4778250" cy="2424113"/>
          </a:xfrm>
        </p:spPr>
        <p:txBody>
          <a:bodyPr vert="horz" lIns="45720" tIns="0" rIns="91440" bIns="0" rtlCol="0" anchor="b">
            <a:noAutofit/>
          </a:bodyPr>
          <a:lstStyle>
            <a:lvl1pPr>
              <a:defRPr lang="en-US" sz="4000" dirty="0">
                <a:solidFill>
                  <a:schemeClr val="tx1"/>
                </a:solidFill>
              </a:defRPr>
            </a:lvl1pPr>
          </a:lstStyle>
          <a:p>
            <a:pPr lvl="0" defTabSz="914354"/>
            <a:r>
              <a:rPr lang="en-US" dirty="0"/>
              <a:t>Click to edit master title style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EC3C06C-B8B3-41A0-8F62-FF169EE0450E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098481" y="3796630"/>
            <a:ext cx="4778250" cy="428057"/>
          </a:xfrm>
        </p:spPr>
        <p:txBody>
          <a:bodyPr anchor="t">
            <a:normAutofit/>
          </a:bodyPr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EABDB5-7BB0-4CDC-B1E3-9805B6348E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4431" y="6580727"/>
            <a:ext cx="742300" cy="13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190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Blank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B73BF25-DC2A-4B7A-AFF7-1B659DC469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6835" y="245099"/>
            <a:ext cx="8635016" cy="725118"/>
          </a:xfrm>
        </p:spPr>
        <p:txBody>
          <a:bodyPr vert="horz" lIns="45720" tIns="0" rIns="91440" bIns="0" rtlCol="0" anchor="b">
            <a:noAutofit/>
          </a:bodyPr>
          <a:lstStyle>
            <a:lvl1pPr>
              <a:defRPr lang="en-US" sz="4000" dirty="0">
                <a:solidFill>
                  <a:schemeClr val="accent5"/>
                </a:solidFill>
              </a:defRPr>
            </a:lvl1pPr>
          </a:lstStyle>
          <a:p>
            <a:pPr lvl="0" defTabSz="914354"/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943C909-CB83-4B2C-9021-DDF70A9D7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835" y="1574281"/>
            <a:ext cx="8635016" cy="4602687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  <a:lvl6pPr>
              <a:defRPr sz="1100"/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7E9C7F6-7956-4DCE-ABBE-012B741BB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6829" y="6486987"/>
            <a:ext cx="2743200" cy="365125"/>
          </a:xfrm>
        </p:spPr>
        <p:txBody>
          <a:bodyPr vert="horz" lIns="91440" tIns="45720" rIns="91440" bIns="45720" rtlCol="0" anchor="ctr"/>
          <a:lstStyle>
            <a:lvl1pPr>
              <a:defRPr lang="en-US" sz="1000" baseline="0" smtClean="0">
                <a:solidFill>
                  <a:schemeClr val="accent1"/>
                </a:solidFill>
              </a:defRPr>
            </a:lvl1pPr>
          </a:lstStyle>
          <a:p>
            <a:pPr algn="l" defTabSz="914400"/>
            <a:fld id="{38EA6B26-9CA0-4144-9BE8-9A34F496FA80}" type="slidenum">
              <a:rPr lang="en-US" smtClean="0"/>
              <a:pPr algn="l" defTabSz="914400"/>
              <a:t>‹#›</a:t>
            </a:fld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CA89872-2179-47C5-BACF-3D7978002D8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206835" y="981259"/>
            <a:ext cx="8635016" cy="428057"/>
          </a:xfrm>
        </p:spPr>
        <p:txBody>
          <a:bodyPr anchor="t"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AC1F1F-4B05-4481-AC36-CBAB691A84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4431" y="6580727"/>
            <a:ext cx="742300" cy="13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536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26" Type="http://schemas.openxmlformats.org/officeDocument/2006/relationships/slideLayout" Target="../slideLayouts/slideLayout45.xml"/><Relationship Id="rId3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40.xml"/><Relationship Id="rId34" Type="http://schemas.openxmlformats.org/officeDocument/2006/relationships/slideLayout" Target="../slideLayouts/slideLayout53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5" Type="http://schemas.openxmlformats.org/officeDocument/2006/relationships/slideLayout" Target="../slideLayouts/slideLayout44.xml"/><Relationship Id="rId33" Type="http://schemas.openxmlformats.org/officeDocument/2006/relationships/slideLayout" Target="../slideLayouts/slideLayout52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29" Type="http://schemas.openxmlformats.org/officeDocument/2006/relationships/slideLayout" Target="../slideLayouts/slideLayout48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24" Type="http://schemas.openxmlformats.org/officeDocument/2006/relationships/slideLayout" Target="../slideLayouts/slideLayout43.xml"/><Relationship Id="rId32" Type="http://schemas.openxmlformats.org/officeDocument/2006/relationships/slideLayout" Target="../slideLayouts/slideLayout51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42.xml"/><Relationship Id="rId28" Type="http://schemas.openxmlformats.org/officeDocument/2006/relationships/slideLayout" Target="../slideLayouts/slideLayout47.xml"/><Relationship Id="rId36" Type="http://schemas.openxmlformats.org/officeDocument/2006/relationships/theme" Target="../theme/theme2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31" Type="http://schemas.openxmlformats.org/officeDocument/2006/relationships/slideLayout" Target="../slideLayouts/slideLayout50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41.xml"/><Relationship Id="rId27" Type="http://schemas.openxmlformats.org/officeDocument/2006/relationships/slideLayout" Target="../slideLayouts/slideLayout46.xml"/><Relationship Id="rId30" Type="http://schemas.openxmlformats.org/officeDocument/2006/relationships/slideLayout" Target="../slideLayouts/slideLayout49.xml"/><Relationship Id="rId35" Type="http://schemas.openxmlformats.org/officeDocument/2006/relationships/slideLayout" Target="../slideLayouts/slideLayout54.xml"/><Relationship Id="rId8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2C6E0-04C8-4037-B2ED-B11B4CC9C9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15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34" r:id="rId2"/>
    <p:sldLayoutId id="2147483720" r:id="rId3"/>
    <p:sldLayoutId id="2147483719" r:id="rId4"/>
    <p:sldLayoutId id="2147483691" r:id="rId5"/>
    <p:sldLayoutId id="2147483724" r:id="rId6"/>
    <p:sldLayoutId id="2147483728" r:id="rId7"/>
    <p:sldLayoutId id="2147483710" r:id="rId8"/>
    <p:sldLayoutId id="2147483726" r:id="rId9"/>
    <p:sldLayoutId id="2147483733" r:id="rId10"/>
    <p:sldLayoutId id="2147483731" r:id="rId11"/>
    <p:sldLayoutId id="2147483732" r:id="rId12"/>
    <p:sldLayoutId id="2147483692" r:id="rId13"/>
    <p:sldLayoutId id="2147483694" r:id="rId14"/>
    <p:sldLayoutId id="2147483729" r:id="rId15"/>
    <p:sldLayoutId id="2147483730" r:id="rId16"/>
    <p:sldLayoutId id="2147483683" r:id="rId17"/>
    <p:sldLayoutId id="2147483725" r:id="rId18"/>
    <p:sldLayoutId id="2147483714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2C6E0-04C8-4037-B2ED-B11B4CC9C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72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  <p:sldLayoutId id="2147483774" r:id="rId16"/>
    <p:sldLayoutId id="2147483775" r:id="rId17"/>
    <p:sldLayoutId id="2147483776" r:id="rId18"/>
    <p:sldLayoutId id="2147483777" r:id="rId19"/>
    <p:sldLayoutId id="2147483778" r:id="rId20"/>
    <p:sldLayoutId id="2147483779" r:id="rId21"/>
    <p:sldLayoutId id="2147483780" r:id="rId22"/>
    <p:sldLayoutId id="2147483781" r:id="rId23"/>
    <p:sldLayoutId id="2147483782" r:id="rId24"/>
    <p:sldLayoutId id="2147483783" r:id="rId25"/>
    <p:sldLayoutId id="2147483784" r:id="rId26"/>
    <p:sldLayoutId id="2147483785" r:id="rId27"/>
    <p:sldLayoutId id="2147483786" r:id="rId28"/>
    <p:sldLayoutId id="2147483787" r:id="rId29"/>
    <p:sldLayoutId id="2147483788" r:id="rId30"/>
    <p:sldLayoutId id="2147483789" r:id="rId31"/>
    <p:sldLayoutId id="2147483790" r:id="rId32"/>
    <p:sldLayoutId id="2147483791" r:id="rId33"/>
    <p:sldLayoutId id="2147483792" r:id="rId34"/>
    <p:sldLayoutId id="2147483793" r:id="rId3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68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6" Type="http://schemas.microsoft.com/office/2007/relationships/hdphoto" Target="../media/hdphoto2.wdp"/><Relationship Id="rId5" Type="http://schemas.openxmlformats.org/officeDocument/2006/relationships/image" Target="../media/image69.png"/><Relationship Id="rId4" Type="http://schemas.microsoft.com/office/2007/relationships/hdphoto" Target="../media/hdphoto1.wdp"/><Relationship Id="rId9" Type="http://schemas.openxmlformats.org/officeDocument/2006/relationships/image" Target="../media/image7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svg"/><Relationship Id="rId13" Type="http://schemas.openxmlformats.org/officeDocument/2006/relationships/image" Target="../media/image61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openxmlformats.org/officeDocument/2006/relationships/image" Target="../media/image60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4.sv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svg"/><Relationship Id="rId4" Type="http://schemas.openxmlformats.org/officeDocument/2006/relationships/image" Target="../media/image52.svg"/><Relationship Id="rId9" Type="http://schemas.openxmlformats.org/officeDocument/2006/relationships/image" Target="../media/image57.png"/><Relationship Id="rId14" Type="http://schemas.openxmlformats.org/officeDocument/2006/relationships/image" Target="../media/image62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9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6ABB8D3-0E85-4651-AED0-AA4CC64AB1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2016 ENERGY STAR</a:t>
            </a:r>
            <a:r>
              <a:rPr lang="en-US" baseline="30000" dirty="0"/>
              <a:t>®</a:t>
            </a:r>
            <a:r>
              <a:rPr lang="en-US" dirty="0"/>
              <a:t> Products Program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D821CA4-008E-44E0-A994-0479122D70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October 25, 2018</a:t>
            </a:r>
          </a:p>
        </p:txBody>
      </p:sp>
    </p:spTree>
    <p:extLst>
      <p:ext uri="{BB962C8B-B14F-4D97-AF65-F5344CB8AC3E}">
        <p14:creationId xmlns:p14="http://schemas.microsoft.com/office/powerpoint/2010/main" val="2047725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BB5E3F1-6B82-44A8-86E1-770A87C04A07}"/>
              </a:ext>
            </a:extLst>
          </p:cNvPr>
          <p:cNvSpPr/>
          <p:nvPr/>
        </p:nvSpPr>
        <p:spPr>
          <a:xfrm>
            <a:off x="1549125" y="2658044"/>
            <a:ext cx="7388046" cy="38404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defTabSz="914400">
              <a:defRPr/>
            </a:pPr>
            <a:endParaRPr lang="en-US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48816F57-7FB7-49B3-928D-E4E785AC4C8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597844" y="2779178"/>
          <a:ext cx="7290607" cy="3578510"/>
        </p:xfrm>
        <a:graphic>
          <a:graphicData uri="http://schemas.openxmlformats.org/drawingml/2006/table">
            <a:tbl>
              <a:tblPr/>
              <a:tblGrid>
                <a:gridCol w="1737360">
                  <a:extLst>
                    <a:ext uri="{9D8B030D-6E8A-4147-A177-3AD203B41FA5}">
                      <a16:colId xmlns:a16="http://schemas.microsoft.com/office/drawing/2014/main" val="3535944880"/>
                    </a:ext>
                  </a:extLst>
                </a:gridCol>
                <a:gridCol w="1691869">
                  <a:extLst>
                    <a:ext uri="{9D8B030D-6E8A-4147-A177-3AD203B41FA5}">
                      <a16:colId xmlns:a16="http://schemas.microsoft.com/office/drawing/2014/main" val="2503736475"/>
                    </a:ext>
                  </a:extLst>
                </a:gridCol>
                <a:gridCol w="967563">
                  <a:extLst>
                    <a:ext uri="{9D8B030D-6E8A-4147-A177-3AD203B41FA5}">
                      <a16:colId xmlns:a16="http://schemas.microsoft.com/office/drawing/2014/main" val="3042997632"/>
                    </a:ext>
                  </a:extLst>
                </a:gridCol>
                <a:gridCol w="1488558">
                  <a:extLst>
                    <a:ext uri="{9D8B030D-6E8A-4147-A177-3AD203B41FA5}">
                      <a16:colId xmlns:a16="http://schemas.microsoft.com/office/drawing/2014/main" val="3213147067"/>
                    </a:ext>
                  </a:extLst>
                </a:gridCol>
                <a:gridCol w="1405257">
                  <a:extLst>
                    <a:ext uri="{9D8B030D-6E8A-4147-A177-3AD203B41FA5}">
                      <a16:colId xmlns:a16="http://schemas.microsoft.com/office/drawing/2014/main" val="3271273767"/>
                    </a:ext>
                  </a:extLst>
                </a:gridCol>
              </a:tblGrid>
              <a:tr h="5022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Measure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7E8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Baseline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7E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Proposed Savings (Per-Unit MMBtu)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7E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Precision at 90% Confidence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7E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614238"/>
                  </a:ext>
                </a:extLst>
              </a:tr>
              <a:tr h="289997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Boiler: ≥ 90% AFUE (up to 300 MBH)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Early Replacement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(80% AFUE)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fontAlgn="ctr">
                        <a:spcAft>
                          <a:spcPts val="0"/>
                        </a:spcAft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14.5%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1762444"/>
                  </a:ext>
                </a:extLst>
              </a:tr>
              <a:tr h="2555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Federal Standard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(82% AFUE)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fontAlgn="ctr">
                        <a:spcAft>
                          <a:spcPts val="0"/>
                        </a:spcAft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14.9%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295041"/>
                  </a:ext>
                </a:extLst>
              </a:tr>
              <a:tr h="2555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Market Research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(85% AFUE)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fontAlgn="ctr">
                        <a:spcAft>
                          <a:spcPts val="0"/>
                        </a:spcAft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15.0%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236224"/>
                  </a:ext>
                </a:extLst>
              </a:tr>
              <a:tr h="284664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Boiler: ≥ 95% AFUE (up to 300 MBH)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Early Replacement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(80% AFUE)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fontAlgn="ctr">
                        <a:spcAft>
                          <a:spcPts val="0"/>
                        </a:spcAft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14.5%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176182"/>
                  </a:ext>
                </a:extLst>
              </a:tr>
              <a:tr h="2555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Federal Standard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(82% AFUE)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fontAlgn="ctr">
                        <a:spcAft>
                          <a:spcPts val="0"/>
                        </a:spcAft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14.9%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3471812"/>
                  </a:ext>
                </a:extLst>
              </a:tr>
              <a:tr h="2555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Market Research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(85% AFUE)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fontAlgn="ctr">
                        <a:spcAft>
                          <a:spcPts val="0"/>
                        </a:spcAft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15.0%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7911263"/>
                  </a:ext>
                </a:extLst>
              </a:tr>
              <a:tr h="213608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Furnace ≥ 95% AFUE w/ECM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Early Replacement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(78% AFUE)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fontAlgn="ctr">
                        <a:spcAft>
                          <a:spcPts val="0"/>
                        </a:spcAft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14.5%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306261"/>
                  </a:ext>
                </a:extLst>
              </a:tr>
              <a:tr h="2555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Federal Standard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(80% AFUE)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fontAlgn="ctr">
                        <a:spcAft>
                          <a:spcPts val="0"/>
                        </a:spcAft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14.9%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7064077"/>
                  </a:ext>
                </a:extLst>
              </a:tr>
              <a:tr h="2555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Market Research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(85% AFUE)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fontAlgn="ctr">
                        <a:spcAft>
                          <a:spcPts val="0"/>
                        </a:spcAft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15.0%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8346193"/>
                  </a:ext>
                </a:extLst>
              </a:tr>
              <a:tr h="186297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Furnace ≥ 97% AFUE w/ECM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Early Replacement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(78% AFUE)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fontAlgn="ctr">
                        <a:spcAft>
                          <a:spcPts val="0"/>
                        </a:spcAft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15.7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14.5%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6969019"/>
                  </a:ext>
                </a:extLst>
              </a:tr>
              <a:tr h="2555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Federal Standard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(80% AFUE)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fontAlgn="ctr">
                        <a:spcAft>
                          <a:spcPts val="0"/>
                        </a:spcAft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14.9%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248090"/>
                  </a:ext>
                </a:extLst>
              </a:tr>
              <a:tr h="2555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Market Research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(85% AFUE)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fontAlgn="ctr">
                        <a:spcAft>
                          <a:spcPts val="0"/>
                        </a:spcAft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15.0%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7817362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E18A935D-02C4-4028-B20C-9404B5497A6B}"/>
              </a:ext>
            </a:extLst>
          </p:cNvPr>
          <p:cNvSpPr/>
          <p:nvPr/>
        </p:nvSpPr>
        <p:spPr>
          <a:xfrm>
            <a:off x="1549125" y="1484573"/>
            <a:ext cx="7275308" cy="10353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80D0109D-021D-4E70-BF02-1D98926C77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721882"/>
              </p:ext>
            </p:extLst>
          </p:nvPr>
        </p:nvGraphicFramePr>
        <p:xfrm>
          <a:off x="2950029" y="1550793"/>
          <a:ext cx="4686300" cy="878205"/>
        </p:xfrm>
        <a:graphic>
          <a:graphicData uri="http://schemas.openxmlformats.org/drawingml/2006/table">
            <a:tbl>
              <a:tblPr/>
              <a:tblGrid>
                <a:gridCol w="1562100">
                  <a:extLst>
                    <a:ext uri="{9D8B030D-6E8A-4147-A177-3AD203B41FA5}">
                      <a16:colId xmlns:a16="http://schemas.microsoft.com/office/drawing/2014/main" val="4143558826"/>
                    </a:ext>
                  </a:extLst>
                </a:gridCol>
                <a:gridCol w="1562100">
                  <a:extLst>
                    <a:ext uri="{9D8B030D-6E8A-4147-A177-3AD203B41FA5}">
                      <a16:colId xmlns:a16="http://schemas.microsoft.com/office/drawing/2014/main" val="1406953757"/>
                    </a:ext>
                  </a:extLst>
                </a:gridCol>
                <a:gridCol w="1562100">
                  <a:extLst>
                    <a:ext uri="{9D8B030D-6E8A-4147-A177-3AD203B41FA5}">
                      <a16:colId xmlns:a16="http://schemas.microsoft.com/office/drawing/2014/main" val="1127224082"/>
                    </a:ext>
                  </a:extLst>
                </a:gridCol>
              </a:tblGrid>
              <a:tr h="54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Proposed Daily Value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7E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Proposed Annual Value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7E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Precision at 90% Confidence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7E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8063727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638.8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22.0%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419454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977E4D6-0E62-475E-8D7F-267BCB80D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Savings Updates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01553C-436B-4830-B20C-5FFFE33F0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defTabSz="914400"/>
            <a:fld id="{38EA6B26-9CA0-4144-9BE8-9A34F496FA80}" type="slidenum">
              <a:rPr lang="en-US" smtClean="0"/>
              <a:pPr algn="l" defTabSz="914400"/>
              <a:t>10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7C01FF-0D8B-445C-8F8C-5EAA9D2315CA}"/>
              </a:ext>
            </a:extLst>
          </p:cNvPr>
          <p:cNvSpPr/>
          <p:nvPr/>
        </p:nvSpPr>
        <p:spPr>
          <a:xfrm>
            <a:off x="206829" y="1484573"/>
            <a:ext cx="1342298" cy="1035342"/>
          </a:xfrm>
          <a:prstGeom prst="rect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Lighting Hours of Use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9B04FF-4A66-4CCA-9831-7B4458A61F48}"/>
              </a:ext>
            </a:extLst>
          </p:cNvPr>
          <p:cNvSpPr/>
          <p:nvPr/>
        </p:nvSpPr>
        <p:spPr>
          <a:xfrm>
            <a:off x="206828" y="2658044"/>
            <a:ext cx="1342297" cy="3840480"/>
          </a:xfrm>
          <a:prstGeom prst="rect">
            <a:avLst/>
          </a:prstGeom>
          <a:solidFill>
            <a:schemeClr val="accent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Furnace and Boiler Savings</a:t>
            </a:r>
          </a:p>
        </p:txBody>
      </p:sp>
    </p:spTree>
    <p:extLst>
      <p:ext uri="{BB962C8B-B14F-4D97-AF65-F5344CB8AC3E}">
        <p14:creationId xmlns:p14="http://schemas.microsoft.com/office/powerpoint/2010/main" val="1440102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1327B-D15D-4A15-A8A8-88A0D30E8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In-Service Rates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CFF5492D-CE7E-4C6C-9E2B-479331FB0E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68638"/>
              </p:ext>
            </p:extLst>
          </p:nvPr>
        </p:nvGraphicFramePr>
        <p:xfrm>
          <a:off x="254000" y="4241269"/>
          <a:ext cx="8635999" cy="1712382"/>
        </p:xfrm>
        <a:graphic>
          <a:graphicData uri="http://schemas.openxmlformats.org/drawingml/2006/table">
            <a:tbl>
              <a:tblPr/>
              <a:tblGrid>
                <a:gridCol w="2942208">
                  <a:extLst>
                    <a:ext uri="{9D8B030D-6E8A-4147-A177-3AD203B41FA5}">
                      <a16:colId xmlns:a16="http://schemas.microsoft.com/office/drawing/2014/main" val="611640843"/>
                    </a:ext>
                  </a:extLst>
                </a:gridCol>
                <a:gridCol w="1417232">
                  <a:extLst>
                    <a:ext uri="{9D8B030D-6E8A-4147-A177-3AD203B41FA5}">
                      <a16:colId xmlns:a16="http://schemas.microsoft.com/office/drawing/2014/main" val="777588270"/>
                    </a:ext>
                  </a:extLst>
                </a:gridCol>
                <a:gridCol w="917195">
                  <a:extLst>
                    <a:ext uri="{9D8B030D-6E8A-4147-A177-3AD203B41FA5}">
                      <a16:colId xmlns:a16="http://schemas.microsoft.com/office/drawing/2014/main" val="3626500977"/>
                    </a:ext>
                  </a:extLst>
                </a:gridCol>
                <a:gridCol w="1686717">
                  <a:extLst>
                    <a:ext uri="{9D8B030D-6E8A-4147-A177-3AD203B41FA5}">
                      <a16:colId xmlns:a16="http://schemas.microsoft.com/office/drawing/2014/main" val="3800211348"/>
                    </a:ext>
                  </a:extLst>
                </a:gridCol>
                <a:gridCol w="1672647">
                  <a:extLst>
                    <a:ext uri="{9D8B030D-6E8A-4147-A177-3AD203B41FA5}">
                      <a16:colId xmlns:a16="http://schemas.microsoft.com/office/drawing/2014/main" val="319076198"/>
                    </a:ext>
                  </a:extLst>
                </a:gridCol>
              </a:tblGrid>
              <a:tr h="4727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Measure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9A4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1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Ex Ante ISR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9A4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1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Ex Post ISR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9A4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1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Ex Post Precision at 90% Confidence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9A4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Source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9A4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503"/>
                  </a:ext>
                </a:extLst>
              </a:tr>
              <a:tr h="2405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LED Bulbs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95.0%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97.0%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3.8%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Participant Survey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1844067"/>
                  </a:ext>
                </a:extLst>
              </a:tr>
              <a:tr h="23221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Efficient Lighting Fixtures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Interior: 96.4%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97.7%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6.4%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Participant Survey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690074"/>
                  </a:ext>
                </a:extLst>
              </a:tr>
              <a:tr h="2405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Exterior: 100.0%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3815396"/>
                  </a:ext>
                </a:extLst>
              </a:tr>
              <a:tr h="2405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ENERGY STAR Clothes Washers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100.0%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98.2%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3.0%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Participant Survey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8799819"/>
                  </a:ext>
                </a:extLst>
              </a:tr>
              <a:tr h="2405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ENERGY STAR Room Air Conditioners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100.0%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84.6%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16.6%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Participant Survey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955521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099CC3-52DC-48D7-8BCC-54F860CAF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defTabSz="914400"/>
            <a:fld id="{38EA6B26-9CA0-4144-9BE8-9A34F496FA80}" type="slidenum">
              <a:rPr lang="en-US" smtClean="0"/>
              <a:pPr algn="l" defTabSz="914400"/>
              <a:t>11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859AEE-CB9D-4FFB-948D-40E1A8E5E7EF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Percent of the rebated items that are in-service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2D7C054-44BF-474B-9DD5-5A03DC7FC639}"/>
              </a:ext>
            </a:extLst>
          </p:cNvPr>
          <p:cNvSpPr txBox="1">
            <a:spLocks/>
          </p:cNvSpPr>
          <p:nvPr/>
        </p:nvSpPr>
        <p:spPr>
          <a:xfrm>
            <a:off x="206835" y="1704108"/>
            <a:ext cx="8635016" cy="21924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/>
              <a:t>Evaluated through participant self-report surveys</a:t>
            </a:r>
          </a:p>
          <a:p>
            <a:pPr lvl="1"/>
            <a:r>
              <a:rPr lang="en-US" sz="2400" dirty="0"/>
              <a:t>Is the measure currently installed?</a:t>
            </a:r>
          </a:p>
          <a:p>
            <a:pPr lvl="1"/>
            <a:r>
              <a:rPr lang="en-US" sz="2400" dirty="0"/>
              <a:t>Why are some of the measures not installed?</a:t>
            </a:r>
          </a:p>
          <a:p>
            <a:r>
              <a:rPr lang="en-US" sz="2600" dirty="0"/>
              <a:t>If fewer than 10 responses for a given measure, deemed at 100%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67409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B53C1-FF43-4E32-AA21-A45385248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and Product Satisfaction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E4C0F3-0636-4766-A442-13143FF50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defTabSz="914400"/>
            <a:fld id="{38EA6B26-9CA0-4144-9BE8-9A34F496FA80}" type="slidenum">
              <a:rPr lang="en-US" smtClean="0"/>
              <a:pPr algn="l" defTabSz="914400"/>
              <a:t>12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ABA612-ABB5-4CCE-9C00-706211AEE931}"/>
              </a:ext>
            </a:extLst>
          </p:cNvPr>
          <p:cNvSpPr/>
          <p:nvPr/>
        </p:nvSpPr>
        <p:spPr>
          <a:xfrm>
            <a:off x="206829" y="1002197"/>
            <a:ext cx="8722987" cy="7251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14142F"/>
                </a:solidFill>
              </a:rPr>
              <a:t>Overall program and product satisfaction were high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F768A1-FA7D-461A-8A97-BE6D2E625D01}"/>
              </a:ext>
            </a:extLst>
          </p:cNvPr>
          <p:cNvSpPr/>
          <p:nvPr/>
        </p:nvSpPr>
        <p:spPr>
          <a:xfrm>
            <a:off x="6294643" y="1906426"/>
            <a:ext cx="2642522" cy="4572396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Average program satisfaction was a 4.2 out of 5.0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Respondents reported the time to receive their rebate as the least satisfactory (4.0 of 5.0) program aspect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Average product satisfaction was 4.4 out of 5.0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383B1B-AA43-4A06-BDB3-68FEA47D61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829" y="1906426"/>
            <a:ext cx="5944115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755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6459D2-5873-4B6F-B7A3-3D4533851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defTabSz="914400"/>
            <a:fld id="{38EA6B26-9CA0-4144-9BE8-9A34F496FA80}" type="slidenum">
              <a:rPr lang="en-US" smtClean="0"/>
              <a:pPr algn="l" defTabSz="914400"/>
              <a:t>13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F29494-9685-4820-9EC7-427BF582876F}"/>
              </a:ext>
            </a:extLst>
          </p:cNvPr>
          <p:cNvSpPr/>
          <p:nvPr/>
        </p:nvSpPr>
        <p:spPr>
          <a:xfrm>
            <a:off x="6317672" y="1022172"/>
            <a:ext cx="2612144" cy="20119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14142F"/>
                </a:solidFill>
              </a:rPr>
              <a:t>Utilities may be under-claiming savings for rebated equipment that displaces working inefficient equipment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8D1906A-D488-4E77-B7B6-AE496E31C67D}"/>
              </a:ext>
            </a:extLst>
          </p:cNvPr>
          <p:cNvSpPr/>
          <p:nvPr/>
        </p:nvSpPr>
        <p:spPr>
          <a:xfrm>
            <a:off x="6317672" y="3169227"/>
            <a:ext cx="2612143" cy="3351159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Over half (58%) of respondents replaced working equipment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Customers were not asked about the age or efficiency of the replaced equipment</a:t>
            </a:r>
          </a:p>
        </p:txBody>
      </p:sp>
      <p:sp>
        <p:nvSpPr>
          <p:cNvPr id="10" name="Title 5">
            <a:extLst>
              <a:ext uri="{FF2B5EF4-FFF2-40B4-BE49-F238E27FC236}">
                <a16:creationId xmlns:a16="http://schemas.microsoft.com/office/drawing/2014/main" id="{987AB20A-F354-44CB-A5B2-E509FF61FD80}"/>
              </a:ext>
            </a:extLst>
          </p:cNvPr>
          <p:cNvSpPr txBox="1">
            <a:spLocks/>
          </p:cNvSpPr>
          <p:nvPr/>
        </p:nvSpPr>
        <p:spPr>
          <a:xfrm>
            <a:off x="206829" y="5884287"/>
            <a:ext cx="5811397" cy="371836"/>
          </a:xfrm>
          <a:prstGeom prst="rect">
            <a:avLst/>
          </a:prstGeom>
        </p:spPr>
        <p:txBody>
          <a:bodyPr vert="horz" lIns="45720" tIns="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kern="1200" dirty="0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sz="1000" dirty="0">
                <a:solidFill>
                  <a:schemeClr val="bg1"/>
                </a:solidFill>
              </a:rPr>
              <a:t>Add figure note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4EC7085-AADF-45E2-81F4-A85E8B1B7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835" y="245099"/>
            <a:ext cx="8635016" cy="725118"/>
          </a:xfrm>
        </p:spPr>
        <p:txBody>
          <a:bodyPr/>
          <a:lstStyle/>
          <a:p>
            <a:r>
              <a:rPr lang="en-US" dirty="0"/>
              <a:t>Early Replacement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20908029-7292-4B6D-B1C2-7465A4C2CC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131" y="1022172"/>
            <a:ext cx="5996842" cy="549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191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B5770-A67E-4575-888D-C54715F6B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Findings and Recommendations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7ECD03-75EC-4F4B-8775-34959919B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defTabSz="914400"/>
            <a:fld id="{38EA6B26-9CA0-4144-9BE8-9A34F496FA80}" type="slidenum">
              <a:rPr lang="en-US" smtClean="0"/>
              <a:pPr algn="l" defTabSz="914400"/>
              <a:t>14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E8FB73-3A76-49C7-8226-773B240E145D}"/>
              </a:ext>
            </a:extLst>
          </p:cNvPr>
          <p:cNvSpPr/>
          <p:nvPr/>
        </p:nvSpPr>
        <p:spPr>
          <a:xfrm>
            <a:off x="506448" y="1561147"/>
            <a:ext cx="8149876" cy="409626"/>
          </a:xfrm>
          <a:prstGeom prst="rect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60325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Main Takeaways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98E240-E225-4923-B034-9951AD8FB3F6}"/>
              </a:ext>
            </a:extLst>
          </p:cNvPr>
          <p:cNvSpPr/>
          <p:nvPr/>
        </p:nvSpPr>
        <p:spPr>
          <a:xfrm>
            <a:off x="505098" y="2122603"/>
            <a:ext cx="2622765" cy="1780324"/>
          </a:xfrm>
          <a:prstGeom prst="rect">
            <a:avLst/>
          </a:prstGeom>
          <a:solidFill>
            <a:schemeClr val="accent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60325" algn="ctr" defTabSz="914400"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Half of survey respondents replaced working </a:t>
            </a:r>
            <a:r>
              <a:rPr lang="en-US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equipment; other states’ programs offer early retirement incentives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575C82-4BF6-448D-8C9E-C54BFE7DF222}"/>
              </a:ext>
            </a:extLst>
          </p:cNvPr>
          <p:cNvSpPr/>
          <p:nvPr/>
        </p:nvSpPr>
        <p:spPr>
          <a:xfrm>
            <a:off x="506448" y="4054756"/>
            <a:ext cx="2621282" cy="18727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228600" marR="0" lvl="0" indent="-16986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Consider additional research to determine age and efficiency of equipment replaced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9C675E-A430-4F4C-8A9E-68AE01E0C9E8}"/>
              </a:ext>
            </a:extLst>
          </p:cNvPr>
          <p:cNvSpPr/>
          <p:nvPr/>
        </p:nvSpPr>
        <p:spPr>
          <a:xfrm>
            <a:off x="3270070" y="2122602"/>
            <a:ext cx="2622765" cy="1780323"/>
          </a:xfrm>
          <a:prstGeom prst="rect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60325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Metered lighting HOU are lower than planning estimates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C038FD-46C8-4D26-B166-7D7CEFE392B3}"/>
              </a:ext>
            </a:extLst>
          </p:cNvPr>
          <p:cNvSpPr/>
          <p:nvPr/>
        </p:nvSpPr>
        <p:spPr>
          <a:xfrm>
            <a:off x="3271420" y="4054755"/>
            <a:ext cx="2621282" cy="18727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228600" marR="0" lvl="0" indent="-16986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Adopt HOU from Cadmus evaluation for prospective savings assumptions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E933C57-9F55-4422-8B5D-5EE41EBADED7}"/>
              </a:ext>
            </a:extLst>
          </p:cNvPr>
          <p:cNvSpPr/>
          <p:nvPr/>
        </p:nvSpPr>
        <p:spPr>
          <a:xfrm>
            <a:off x="6033692" y="2122603"/>
            <a:ext cx="2622765" cy="1780322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60325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Boiler and furnace savings vary significantly from </a:t>
            </a:r>
            <a:r>
              <a:rPr lang="en-US" b="1" i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 ante </a:t>
            </a:r>
            <a:r>
              <a:rPr lang="en-US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assumptions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2A078B2-41CE-4DA9-A044-50E3418AB2CC}"/>
              </a:ext>
            </a:extLst>
          </p:cNvPr>
          <p:cNvSpPr/>
          <p:nvPr/>
        </p:nvSpPr>
        <p:spPr>
          <a:xfrm>
            <a:off x="6035042" y="4054755"/>
            <a:ext cx="2621282" cy="18727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228600" marR="0" lvl="0" indent="-16986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Adopt savings assumptions from Cadmus billing analysis</a:t>
            </a:r>
          </a:p>
        </p:txBody>
      </p:sp>
    </p:spTree>
    <p:extLst>
      <p:ext uri="{BB962C8B-B14F-4D97-AF65-F5344CB8AC3E}">
        <p14:creationId xmlns:p14="http://schemas.microsoft.com/office/powerpoint/2010/main" val="760434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E9C675E-A430-4F4C-8A9E-68AE01E0C9E8}"/>
              </a:ext>
            </a:extLst>
          </p:cNvPr>
          <p:cNvSpPr/>
          <p:nvPr/>
        </p:nvSpPr>
        <p:spPr>
          <a:xfrm>
            <a:off x="505098" y="2122603"/>
            <a:ext cx="3944239" cy="1630690"/>
          </a:xfrm>
          <a:prstGeom prst="rect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60325" lvl="0" algn="ctr" defTabSz="914400">
              <a:defRPr/>
            </a:pPr>
            <a:r>
              <a:rPr lang="en-US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Retailer and contractor partners would appreciate more training and communication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C038FD-46C8-4D26-B166-7D7CEFE392B3}"/>
              </a:ext>
            </a:extLst>
          </p:cNvPr>
          <p:cNvSpPr/>
          <p:nvPr/>
        </p:nvSpPr>
        <p:spPr>
          <a:xfrm>
            <a:off x="505839" y="3905123"/>
            <a:ext cx="3943498" cy="20223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228600" lvl="0" indent="-169863" defTabSz="914400"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with retailers to incorporate program education into store-wide trainings</a:t>
            </a:r>
          </a:p>
          <a:p>
            <a:pPr marL="228600" lvl="0" indent="-169863" defTabSz="914400"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communication with contractors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DB5770-A67E-4575-888D-C54715F6B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Findings and Recommendations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7ECD03-75EC-4F4B-8775-34959919B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defTabSz="914400"/>
            <a:fld id="{38EA6B26-9CA0-4144-9BE8-9A34F496FA80}" type="slidenum">
              <a:rPr lang="en-US" smtClean="0"/>
              <a:pPr algn="l" defTabSz="914400"/>
              <a:t>15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E8FB73-3A76-49C7-8226-773B240E145D}"/>
              </a:ext>
            </a:extLst>
          </p:cNvPr>
          <p:cNvSpPr/>
          <p:nvPr/>
        </p:nvSpPr>
        <p:spPr>
          <a:xfrm>
            <a:off x="506448" y="1561147"/>
            <a:ext cx="8149876" cy="409626"/>
          </a:xfrm>
          <a:prstGeom prst="rect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60325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Main Takeaways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E933C57-9F55-4422-8B5D-5EE41EBADED7}"/>
              </a:ext>
            </a:extLst>
          </p:cNvPr>
          <p:cNvSpPr/>
          <p:nvPr/>
        </p:nvSpPr>
        <p:spPr>
          <a:xfrm>
            <a:off x="4694666" y="2122603"/>
            <a:ext cx="3961792" cy="163069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60325" lvl="0" algn="ctr" defTabSz="914400">
              <a:defRPr/>
            </a:pPr>
            <a:r>
              <a:rPr lang="en-US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Customers are frustrated by gaps in program offerings and length of time to receive rebates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2A078B2-41CE-4DA9-A044-50E3418AB2CC}"/>
              </a:ext>
            </a:extLst>
          </p:cNvPr>
          <p:cNvSpPr/>
          <p:nvPr/>
        </p:nvSpPr>
        <p:spPr>
          <a:xfrm>
            <a:off x="4694532" y="3905124"/>
            <a:ext cx="3961792" cy="20223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228600" lvl="0" indent="-169863" defTabSz="914400"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transparency regarding rebate eligibility</a:t>
            </a:r>
          </a:p>
          <a:p>
            <a:pPr marL="228600" lvl="0" indent="-169863" defTabSz="914400"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Explore online rebate assistance and tracking tools</a:t>
            </a:r>
          </a:p>
        </p:txBody>
      </p:sp>
    </p:spTree>
    <p:extLst>
      <p:ext uri="{BB962C8B-B14F-4D97-AF65-F5344CB8AC3E}">
        <p14:creationId xmlns:p14="http://schemas.microsoft.com/office/powerpoint/2010/main" val="461823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F779A-E4A5-4B95-8829-93C814E17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 Programs</a:t>
            </a:r>
          </a:p>
        </p:txBody>
      </p:sp>
    </p:spTree>
    <p:extLst>
      <p:ext uri="{BB962C8B-B14F-4D97-AF65-F5344CB8AC3E}">
        <p14:creationId xmlns:p14="http://schemas.microsoft.com/office/powerpoint/2010/main" val="16516758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B52B99E-6B74-4516-92A0-AE5B90FE7DF4}"/>
              </a:ext>
            </a:extLst>
          </p:cNvPr>
          <p:cNvSpPr/>
          <p:nvPr/>
        </p:nvSpPr>
        <p:spPr>
          <a:xfrm>
            <a:off x="206834" y="1122788"/>
            <a:ext cx="8635017" cy="7970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14142F"/>
                </a:solidFill>
              </a:rPr>
              <a:t>Program is primarily lighting driven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B588FF-8ED7-43F9-8873-1FE8E0E5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Breakdown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E706CC-AB89-465F-B1F2-58E0A4083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defTabSz="914400"/>
            <a:fld id="{38EA6B26-9CA0-4144-9BE8-9A34F496FA80}" type="slidenum">
              <a:rPr lang="en-US" smtClean="0"/>
              <a:pPr algn="l" defTabSz="914400"/>
              <a:t>17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367831D-9E07-4376-91B7-EF9C6D615F17}"/>
              </a:ext>
            </a:extLst>
          </p:cNvPr>
          <p:cNvSpPr/>
          <p:nvPr/>
        </p:nvSpPr>
        <p:spPr>
          <a:xfrm>
            <a:off x="206830" y="2072404"/>
            <a:ext cx="2868880" cy="3743332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US" sz="1600" dirty="0"/>
              <a:t>Evaluation focused on lighting: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Home visits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In-store intercept surveys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Pricing Assessment</a:t>
            </a:r>
          </a:p>
        </p:txBody>
      </p:sp>
      <p:pic>
        <p:nvPicPr>
          <p:cNvPr id="20" name="Content Placeholder 19">
            <a:extLst>
              <a:ext uri="{FF2B5EF4-FFF2-40B4-BE49-F238E27FC236}">
                <a16:creationId xmlns:a16="http://schemas.microsoft.com/office/drawing/2014/main" id="{C10DD1FC-9A9F-4B34-A69C-B0289AA6A2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6840" y="2072404"/>
            <a:ext cx="5607188" cy="374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8253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7E4D6-0E62-475E-8D7F-267BCB80D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Savings Approach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01553C-436B-4830-B20C-5FFFE33F0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defTabSz="914400"/>
            <a:fld id="{38EA6B26-9CA0-4144-9BE8-9A34F496FA80}" type="slidenum">
              <a:rPr lang="en-US" smtClean="0"/>
              <a:pPr algn="l" defTabSz="914400"/>
              <a:t>18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7C01FF-0D8B-445C-8F8C-5EAA9D2315CA}"/>
              </a:ext>
            </a:extLst>
          </p:cNvPr>
          <p:cNvSpPr/>
          <p:nvPr/>
        </p:nvSpPr>
        <p:spPr>
          <a:xfrm>
            <a:off x="240331" y="2185837"/>
            <a:ext cx="1725273" cy="1815896"/>
          </a:xfrm>
          <a:prstGeom prst="rect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Lighting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9B04FF-4A66-4CCA-9831-7B4458A61F48}"/>
              </a:ext>
            </a:extLst>
          </p:cNvPr>
          <p:cNvSpPr/>
          <p:nvPr/>
        </p:nvSpPr>
        <p:spPr>
          <a:xfrm>
            <a:off x="240331" y="4041032"/>
            <a:ext cx="1725273" cy="1667664"/>
          </a:xfrm>
          <a:prstGeom prst="rect">
            <a:avLst/>
          </a:prstGeom>
          <a:solidFill>
            <a:schemeClr val="accent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Non-Lighting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8A935D-02C4-4028-B20C-9404B5497A6B}"/>
              </a:ext>
            </a:extLst>
          </p:cNvPr>
          <p:cNvSpPr/>
          <p:nvPr/>
        </p:nvSpPr>
        <p:spPr>
          <a:xfrm>
            <a:off x="1963275" y="2185837"/>
            <a:ext cx="3570714" cy="18158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69863" marR="0" lvl="0" indent="-16986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Engineering Review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B5E3F1-6B82-44A8-86E1-770A87C04A07}"/>
              </a:ext>
            </a:extLst>
          </p:cNvPr>
          <p:cNvSpPr/>
          <p:nvPr/>
        </p:nvSpPr>
        <p:spPr>
          <a:xfrm>
            <a:off x="1963275" y="4041032"/>
            <a:ext cx="3570714" cy="16676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69863" lvl="0" indent="-169863" defTabSz="914400"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 Review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F80FC6-267F-4354-B766-5EB5C7DAC2BB}"/>
              </a:ext>
            </a:extLst>
          </p:cNvPr>
          <p:cNvSpPr/>
          <p:nvPr/>
        </p:nvSpPr>
        <p:spPr>
          <a:xfrm>
            <a:off x="5533989" y="2185836"/>
            <a:ext cx="3242692" cy="18158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69863" marR="0" lvl="0" indent="-16986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Participant Survey</a:t>
            </a:r>
          </a:p>
          <a:p>
            <a:pPr marL="169863" marR="0" lvl="0" indent="-16986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 Visits and Metering</a:t>
            </a:r>
          </a:p>
          <a:p>
            <a:pPr marL="169863" marR="0" lvl="0" indent="-16986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Engineering Review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A40FE2-4383-4870-97EE-784EFE1E4C58}"/>
              </a:ext>
            </a:extLst>
          </p:cNvPr>
          <p:cNvSpPr/>
          <p:nvPr/>
        </p:nvSpPr>
        <p:spPr>
          <a:xfrm>
            <a:off x="5526956" y="4041032"/>
            <a:ext cx="3242692" cy="1667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69863" lvl="0" indent="-169863" defTabSz="914400"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Participant Survey</a:t>
            </a:r>
          </a:p>
          <a:p>
            <a:pPr marL="169863" lvl="0" indent="-169863" defTabSz="914400"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 Review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788161A-239D-4FAC-9579-404238D728C0}"/>
              </a:ext>
            </a:extLst>
          </p:cNvPr>
          <p:cNvSpPr/>
          <p:nvPr/>
        </p:nvSpPr>
        <p:spPr>
          <a:xfrm>
            <a:off x="238002" y="1740343"/>
            <a:ext cx="1725273" cy="393239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Measures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85EA138-CC60-49CD-A2B7-4EE001522E4D}"/>
              </a:ext>
            </a:extLst>
          </p:cNvPr>
          <p:cNvSpPr/>
          <p:nvPr/>
        </p:nvSpPr>
        <p:spPr>
          <a:xfrm>
            <a:off x="1960946" y="1740343"/>
            <a:ext cx="3573043" cy="393239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Savings Approach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6B88438-0846-479F-AAB4-3F0FF7AC7499}"/>
              </a:ext>
            </a:extLst>
          </p:cNvPr>
          <p:cNvSpPr/>
          <p:nvPr/>
        </p:nvSpPr>
        <p:spPr>
          <a:xfrm>
            <a:off x="5533989" y="1740343"/>
            <a:ext cx="3262439" cy="393239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B0BF779C-8821-45B2-B0F5-686B4B46B17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206835" y="981259"/>
            <a:ext cx="8635016" cy="428057"/>
          </a:xfrm>
        </p:spPr>
        <p:txBody>
          <a:bodyPr/>
          <a:lstStyle/>
          <a:p>
            <a:r>
              <a:rPr lang="en-US" dirty="0"/>
              <a:t>Evaluation activities focused on lighting measures</a:t>
            </a:r>
          </a:p>
        </p:txBody>
      </p:sp>
    </p:spTree>
    <p:extLst>
      <p:ext uri="{BB962C8B-B14F-4D97-AF65-F5344CB8AC3E}">
        <p14:creationId xmlns:p14="http://schemas.microsoft.com/office/powerpoint/2010/main" val="10671968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6459D2-5873-4B6F-B7A3-3D4533851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defTabSz="914400"/>
            <a:fld id="{38EA6B26-9CA0-4144-9BE8-9A34F496FA80}" type="slidenum">
              <a:rPr lang="en-US" smtClean="0"/>
              <a:pPr algn="l" defTabSz="914400"/>
              <a:t>19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8D1906A-D488-4E77-B7B6-AE496E31C67D}"/>
              </a:ext>
            </a:extLst>
          </p:cNvPr>
          <p:cNvSpPr/>
          <p:nvPr/>
        </p:nvSpPr>
        <p:spPr>
          <a:xfrm>
            <a:off x="5956436" y="1005069"/>
            <a:ext cx="2911589" cy="541782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Measured 638.8 hours for LED lamps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Sample of 48 homes pulled from program participants (non-lighting participants)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Cadmus installed 446 meters from February – May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Removed ‘spoofed’ or damaged meters (2.7%)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Results weighted by distribution of lamps within home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4EC7085-AADF-45E2-81F4-A85E8B1B7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835" y="245099"/>
            <a:ext cx="8635016" cy="725118"/>
          </a:xfrm>
        </p:spPr>
        <p:txBody>
          <a:bodyPr/>
          <a:lstStyle/>
          <a:p>
            <a:r>
              <a:rPr lang="en-US" dirty="0"/>
              <a:t>Home Lighting Visits</a:t>
            </a:r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E4C163E7-CAB0-41D9-8E49-B3EAE9711E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223407"/>
              </p:ext>
            </p:extLst>
          </p:nvPr>
        </p:nvGraphicFramePr>
        <p:xfrm>
          <a:off x="262310" y="1005069"/>
          <a:ext cx="5549075" cy="5417820"/>
        </p:xfrm>
        <a:graphic>
          <a:graphicData uri="http://schemas.openxmlformats.org/drawingml/2006/table">
            <a:tbl>
              <a:tblPr/>
              <a:tblGrid>
                <a:gridCol w="1309815">
                  <a:extLst>
                    <a:ext uri="{9D8B030D-6E8A-4147-A177-3AD203B41FA5}">
                      <a16:colId xmlns:a16="http://schemas.microsoft.com/office/drawing/2014/main" val="1944064135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2866289911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4082118699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92894946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94132465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624704004"/>
                    </a:ext>
                  </a:extLst>
                </a:gridCol>
              </a:tblGrid>
              <a:tr h="4953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Room Type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9A4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Distribution of Bulbs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9A4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LED 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9A4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CFL 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9A4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Efficient 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9A4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Average Daily HOU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9A4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0421101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Bedroom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087646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Bathroom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8889597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Kitchen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7088861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Living Room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6574967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Hall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6266981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Basement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7810720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Dining room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630863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Family room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432254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Outside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3045437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294636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Garage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093798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Office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6237270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Closet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868875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Laundry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119378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Mechanical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9908762"/>
                  </a:ext>
                </a:extLst>
              </a:tr>
              <a:tr h="266799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Overall Household Daily HOU – Weighted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5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1.70 ± 0.37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5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2553471"/>
                  </a:ext>
                </a:extLst>
              </a:tr>
              <a:tr h="171450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Overall Household Daily LED HOU – Weighted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5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1.75 ± 0.39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5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72789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618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333973-5527-4D3E-AD0B-F0EAA8279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defTabSz="914400"/>
            <a:fld id="{38EA6B26-9CA0-4144-9BE8-9A34F496FA80}" type="slidenum">
              <a:rPr lang="en-US" smtClean="0"/>
              <a:pPr algn="l" defTabSz="914400"/>
              <a:t>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FB62C5-69CF-4DF2-A754-BF7B4A0E1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9DBAE3-B40C-4835-B7F2-D120ED22BC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  <a:p>
            <a:r>
              <a:rPr lang="en-US" dirty="0"/>
              <a:t>Summary of Results</a:t>
            </a:r>
          </a:p>
          <a:p>
            <a:r>
              <a:rPr lang="en-US" dirty="0"/>
              <a:t>Electric Programs</a:t>
            </a:r>
          </a:p>
          <a:p>
            <a:r>
              <a:rPr lang="en-US" dirty="0"/>
              <a:t>Gas Programs</a:t>
            </a:r>
          </a:p>
        </p:txBody>
      </p:sp>
    </p:spTree>
    <p:extLst>
      <p:ext uri="{BB962C8B-B14F-4D97-AF65-F5344CB8AC3E}">
        <p14:creationId xmlns:p14="http://schemas.microsoft.com/office/powerpoint/2010/main" val="21439619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28147-C8A6-4F83-9AA6-635B272BD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Lighting Intercept Surveys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60043A-E70E-40E2-9E91-EC7BF3DDD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defTabSz="914400"/>
            <a:fld id="{38EA6B26-9CA0-4144-9BE8-9A34F496FA80}" type="slidenum">
              <a:rPr lang="en-US" smtClean="0"/>
              <a:pPr algn="l" defTabSz="914400"/>
              <a:t>20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1CB65F-99CA-424B-B205-ADA7CAE7D0C7}"/>
              </a:ext>
            </a:extLst>
          </p:cNvPr>
          <p:cNvSpPr/>
          <p:nvPr/>
        </p:nvSpPr>
        <p:spPr>
          <a:xfrm>
            <a:off x="3085287" y="3951649"/>
            <a:ext cx="5756564" cy="21346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022D9C-50AA-42F5-8898-AECC4B576B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000" b="96000" l="9135" r="89904">
                        <a14:foregroundMark x1="37019" y1="93333" x2="37019" y2="93333"/>
                        <a14:foregroundMark x1="27885" y1="96333" x2="27885" y2="96333"/>
                        <a14:foregroundMark x1="80769" y1="9000" x2="80769" y2="9000"/>
                        <a14:backgroundMark x1="68269" y1="38667" x2="68269" y2="38667"/>
                        <a14:backgroundMark x1="12500" y1="51667" x2="12500" y2="51667"/>
                        <a14:backgroundMark x1="11058" y1="47000" x2="11058" y2="47000"/>
                        <a14:backgroundMark x1="11538" y1="43333" x2="11538" y2="43333"/>
                        <a14:backgroundMark x1="14904" y1="13000" x2="14904" y2="13000"/>
                        <a14:backgroundMark x1="61111" y1="61154" x2="61111" y2="61154"/>
                        <a14:backgroundMark x1="56667" y1="89231" x2="56667" y2="892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59535" y="4167767"/>
            <a:ext cx="1101306" cy="1586299"/>
          </a:xfrm>
          <a:prstGeom prst="rect">
            <a:avLst/>
          </a:prstGeom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31F810-BAC2-4A8D-870A-24894673082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5376" y="4097923"/>
            <a:ext cx="2212054" cy="1579093"/>
          </a:xfrm>
          <a:prstGeom prst="rect">
            <a:avLst/>
          </a:prstGeom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9F2CB34-888A-42BD-833E-0695E77A35E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460" b="7853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1277" t="16575" r="29239" b="14577"/>
          <a:stretch/>
        </p:blipFill>
        <p:spPr>
          <a:xfrm>
            <a:off x="7355286" y="4218534"/>
            <a:ext cx="1059549" cy="1385643"/>
          </a:xfrm>
          <a:prstGeom prst="rect">
            <a:avLst/>
          </a:prstGeom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D725DA-A820-4D1D-9854-979D94A80844}"/>
              </a:ext>
            </a:extLst>
          </p:cNvPr>
          <p:cNvPicPr/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85287" y="1468365"/>
            <a:ext cx="5756564" cy="2367620"/>
          </a:xfrm>
          <a:prstGeom prst="rect">
            <a:avLst/>
          </a:prstGeom>
          <a:ln>
            <a:noFill/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1502D5C-4167-4B0E-9803-2C135CCF7ACE}"/>
              </a:ext>
            </a:extLst>
          </p:cNvPr>
          <p:cNvSpPr/>
          <p:nvPr/>
        </p:nvSpPr>
        <p:spPr>
          <a:xfrm>
            <a:off x="240331" y="1465697"/>
            <a:ext cx="2844956" cy="2370288"/>
          </a:xfrm>
          <a:prstGeom prst="rect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defTabSz="914400">
              <a:defRPr/>
            </a:pPr>
            <a:r>
              <a:rPr lang="en-US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Retailers actively promote non-program LEDs, sometimes alongside program LEDs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B701A85-062C-4208-B673-74DBC2A6921D}"/>
              </a:ext>
            </a:extLst>
          </p:cNvPr>
          <p:cNvSpPr/>
          <p:nvPr/>
        </p:nvSpPr>
        <p:spPr>
          <a:xfrm>
            <a:off x="240331" y="3951650"/>
            <a:ext cx="2844956" cy="2134644"/>
          </a:xfrm>
          <a:prstGeom prst="rect">
            <a:avLst/>
          </a:prstGeom>
          <a:solidFill>
            <a:schemeClr val="accent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defTabSz="914400">
              <a:defRPr/>
            </a:pPr>
            <a:r>
              <a:rPr lang="en-US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small percentage of program lamp sales may be attributable to customers from neighboring states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868F627-D343-4FB0-9299-829D2DDA4C98}"/>
              </a:ext>
            </a:extLst>
          </p:cNvPr>
          <p:cNvSpPr txBox="1"/>
          <p:nvPr/>
        </p:nvSpPr>
        <p:spPr>
          <a:xfrm>
            <a:off x="5442882" y="4518136"/>
            <a:ext cx="677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25A9BBB-9B97-4653-862A-AD1D25689083}"/>
              </a:ext>
            </a:extLst>
          </p:cNvPr>
          <p:cNvSpPr txBox="1"/>
          <p:nvPr/>
        </p:nvSpPr>
        <p:spPr>
          <a:xfrm>
            <a:off x="3749833" y="4615987"/>
            <a:ext cx="677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3183A40-C4E4-45E4-97C5-5AD1AF5CFE3C}"/>
              </a:ext>
            </a:extLst>
          </p:cNvPr>
          <p:cNvSpPr txBox="1"/>
          <p:nvPr/>
        </p:nvSpPr>
        <p:spPr>
          <a:xfrm>
            <a:off x="7569821" y="4702594"/>
            <a:ext cx="677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</a:t>
            </a:r>
          </a:p>
        </p:txBody>
      </p:sp>
    </p:spTree>
    <p:extLst>
      <p:ext uri="{BB962C8B-B14F-4D97-AF65-F5344CB8AC3E}">
        <p14:creationId xmlns:p14="http://schemas.microsoft.com/office/powerpoint/2010/main" val="27975628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B8559DF-2E27-4948-99D3-04101592C7D9}"/>
              </a:ext>
            </a:extLst>
          </p:cNvPr>
          <p:cNvSpPr/>
          <p:nvPr/>
        </p:nvSpPr>
        <p:spPr>
          <a:xfrm>
            <a:off x="5114458" y="1641934"/>
            <a:ext cx="3727393" cy="4602687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Halogen lamps account for over 50% of available lamps in the 75- and 100-watt equivalence categories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Program LEDs account for half of 40-watt equivalent lamps and 45% of 60-watt equivalent lamps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Biggest factors influencing purchase decision: brightness and color temperature, energy savings, and price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228147-C8A6-4F83-9AA6-635B272BD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Lighting Price Assessment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60043A-E70E-40E2-9E91-EC7BF3DDD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defTabSz="914400"/>
            <a:fld id="{38EA6B26-9CA0-4144-9BE8-9A34F496FA80}" type="slidenum">
              <a:rPr lang="en-US" smtClean="0"/>
              <a:pPr algn="l" defTabSz="914400"/>
              <a:t>21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07F509-9A87-4824-88F5-4EEBDC62F1AF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Still room for growth in the 75-watt and 100-watt equivalent categories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C90987-C08B-4C60-B3FE-83C6F7ED746D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149" y="1641934"/>
            <a:ext cx="4604269" cy="46042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150397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C4DEA-FD2C-4612-8B69-80A2B0839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Heater Fuel Type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2B21B-259D-4BA3-925E-27CA14B5A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defTabSz="914400"/>
            <a:fld id="{38EA6B26-9CA0-4144-9BE8-9A34F496FA80}" type="slidenum">
              <a:rPr lang="en-US" smtClean="0"/>
              <a:pPr algn="l" defTabSz="914400"/>
              <a:t>22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543816B-7747-4B57-A093-C0AE36BD72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197134"/>
              </p:ext>
            </p:extLst>
          </p:nvPr>
        </p:nvGraphicFramePr>
        <p:xfrm>
          <a:off x="800100" y="1479740"/>
          <a:ext cx="7543800" cy="2228850"/>
        </p:xfrm>
        <a:graphic>
          <a:graphicData uri="http://schemas.openxmlformats.org/drawingml/2006/table">
            <a:tbl>
              <a:tblPr firstRow="1" firstCol="1" bandRow="1"/>
              <a:tblGrid>
                <a:gridCol w="1423358">
                  <a:extLst>
                    <a:ext uri="{9D8B030D-6E8A-4147-A177-3AD203B41FA5}">
                      <a16:colId xmlns:a16="http://schemas.microsoft.com/office/drawing/2014/main" val="537811167"/>
                    </a:ext>
                  </a:extLst>
                </a:gridCol>
                <a:gridCol w="1423358">
                  <a:extLst>
                    <a:ext uri="{9D8B030D-6E8A-4147-A177-3AD203B41FA5}">
                      <a16:colId xmlns:a16="http://schemas.microsoft.com/office/drawing/2014/main" val="2097801665"/>
                    </a:ext>
                  </a:extLst>
                </a:gridCol>
                <a:gridCol w="1423358">
                  <a:extLst>
                    <a:ext uri="{9D8B030D-6E8A-4147-A177-3AD203B41FA5}">
                      <a16:colId xmlns:a16="http://schemas.microsoft.com/office/drawing/2014/main" val="4236496341"/>
                    </a:ext>
                  </a:extLst>
                </a:gridCol>
                <a:gridCol w="1091242">
                  <a:extLst>
                    <a:ext uri="{9D8B030D-6E8A-4147-A177-3AD203B41FA5}">
                      <a16:colId xmlns:a16="http://schemas.microsoft.com/office/drawing/2014/main" val="824029769"/>
                    </a:ext>
                  </a:extLst>
                </a:gridCol>
                <a:gridCol w="1091242">
                  <a:extLst>
                    <a:ext uri="{9D8B030D-6E8A-4147-A177-3AD203B41FA5}">
                      <a16:colId xmlns:a16="http://schemas.microsoft.com/office/drawing/2014/main" val="814725812"/>
                    </a:ext>
                  </a:extLst>
                </a:gridCol>
                <a:gridCol w="1091242">
                  <a:extLst>
                    <a:ext uri="{9D8B030D-6E8A-4147-A177-3AD203B41FA5}">
                      <a16:colId xmlns:a16="http://schemas.microsoft.com/office/drawing/2014/main" val="2274044282"/>
                    </a:ext>
                  </a:extLst>
                </a:gridCol>
              </a:tblGrid>
              <a:tr h="27622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Savings Source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9A4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Fuel Type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9A4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600" b="1" i="1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Ex Ante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9A4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600" b="1" i="1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Ex Post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9A4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5277501"/>
                  </a:ext>
                </a:extLst>
              </a:tr>
              <a:tr h="2762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Fuel Share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9A4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MMBtu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9A4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Fuel Share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9A4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MMBtu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9A4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016579"/>
                  </a:ext>
                </a:extLst>
              </a:tr>
              <a:tr h="276225">
                <a:tc rowSpan="3"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Water Heater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Natural Gas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0.1541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0.1003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3495168"/>
                  </a:ext>
                </a:extLst>
              </a:tr>
              <a:tr h="2762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Fuel Oil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0.2546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0.1792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3811270"/>
                  </a:ext>
                </a:extLst>
              </a:tr>
              <a:tr h="2762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Propane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0.0134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0.1653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4369950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Clothes Dryer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Natural Gas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0.0315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0.0315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4245805"/>
                  </a:ext>
                </a:extLst>
              </a:tr>
              <a:tr h="276225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5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5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0.4536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5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5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0.4763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5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59649"/>
                  </a:ext>
                </a:extLst>
              </a:tr>
            </a:tbl>
          </a:graphicData>
        </a:graphic>
      </p:graphicFrame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43BF3E6-6488-485B-A857-3CE69F298110}"/>
              </a:ext>
            </a:extLst>
          </p:cNvPr>
          <p:cNvSpPr txBox="1">
            <a:spLocks/>
          </p:cNvSpPr>
          <p:nvPr/>
        </p:nvSpPr>
        <p:spPr>
          <a:xfrm>
            <a:off x="206829" y="4120537"/>
            <a:ext cx="8635016" cy="2035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/>
              <a:t>Home-inventory and online surveys collected information about water heater fuel type</a:t>
            </a:r>
          </a:p>
          <a:p>
            <a:r>
              <a:rPr lang="en-US" sz="2600" dirty="0"/>
              <a:t>Significantly higher rates of propane water heaters than assumed previously—candidates for HPWH?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011485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B5770-A67E-4575-888D-C54715F6B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Findings and Recommendations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7ECD03-75EC-4F4B-8775-34959919B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defTabSz="914400"/>
            <a:fld id="{38EA6B26-9CA0-4144-9BE8-9A34F496FA80}" type="slidenum">
              <a:rPr lang="en-US" smtClean="0"/>
              <a:pPr algn="l" defTabSz="914400"/>
              <a:t>23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E8FB73-3A76-49C7-8226-773B240E145D}"/>
              </a:ext>
            </a:extLst>
          </p:cNvPr>
          <p:cNvSpPr/>
          <p:nvPr/>
        </p:nvSpPr>
        <p:spPr>
          <a:xfrm>
            <a:off x="506448" y="1561147"/>
            <a:ext cx="8149876" cy="409626"/>
          </a:xfrm>
          <a:prstGeom prst="rect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60325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Main Takeaways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98E240-E225-4923-B034-9951AD8FB3F6}"/>
              </a:ext>
            </a:extLst>
          </p:cNvPr>
          <p:cNvSpPr/>
          <p:nvPr/>
        </p:nvSpPr>
        <p:spPr>
          <a:xfrm>
            <a:off x="505098" y="2122603"/>
            <a:ext cx="2622765" cy="1598792"/>
          </a:xfrm>
          <a:prstGeom prst="rect">
            <a:avLst/>
          </a:prstGeom>
          <a:solidFill>
            <a:schemeClr val="accent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60325" lvl="0" algn="ctr" defTabSz="914400">
              <a:defRPr/>
            </a:pPr>
            <a:r>
              <a:rPr lang="en-US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Metered lighting HOU are lower than planning estimates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575C82-4BF6-448D-8C9E-C54BFE7DF222}"/>
              </a:ext>
            </a:extLst>
          </p:cNvPr>
          <p:cNvSpPr/>
          <p:nvPr/>
        </p:nvSpPr>
        <p:spPr>
          <a:xfrm>
            <a:off x="506448" y="3891516"/>
            <a:ext cx="2621282" cy="20359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228600" lvl="0" indent="-169863" defTabSz="914400"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Adopt HOU from Cadmus evaluation for prospective savings assumptions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9C675E-A430-4F4C-8A9E-68AE01E0C9E8}"/>
              </a:ext>
            </a:extLst>
          </p:cNvPr>
          <p:cNvSpPr/>
          <p:nvPr/>
        </p:nvSpPr>
        <p:spPr>
          <a:xfrm>
            <a:off x="3270070" y="2122603"/>
            <a:ext cx="2622765" cy="1598792"/>
          </a:xfrm>
          <a:prstGeom prst="rect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60325" lvl="0" algn="ctr" defTabSz="914400">
              <a:defRPr/>
            </a:pPr>
            <a:r>
              <a:rPr lang="en-US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Room to increase LED share of 75- and 100-watt equivalent market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C038FD-46C8-4D26-B166-7D7CEFE392B3}"/>
              </a:ext>
            </a:extLst>
          </p:cNvPr>
          <p:cNvSpPr/>
          <p:nvPr/>
        </p:nvSpPr>
        <p:spPr>
          <a:xfrm>
            <a:off x="3271420" y="3891515"/>
            <a:ext cx="2621282" cy="20359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Target lighting markdowns toward 75-watt and 100-watt equivalent lamps.</a:t>
            </a:r>
          </a:p>
          <a:p>
            <a:pPr marL="228600" lvl="0" indent="-169863" defTabSz="914400">
              <a:buFont typeface="Arial" panose="020B0604020202020204" pitchFamily="34" charset="0"/>
              <a:buChar char="•"/>
              <a:defRPr/>
            </a:pPr>
            <a:endParaRPr lang="en-US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E933C57-9F55-4422-8B5D-5EE41EBADED7}"/>
              </a:ext>
            </a:extLst>
          </p:cNvPr>
          <p:cNvSpPr/>
          <p:nvPr/>
        </p:nvSpPr>
        <p:spPr>
          <a:xfrm>
            <a:off x="6033692" y="2122603"/>
            <a:ext cx="2622765" cy="1598792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60325" lvl="0" algn="ctr" defTabSz="914400">
              <a:defRPr/>
            </a:pPr>
            <a:r>
              <a:rPr lang="en-US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program lamps may be spilling into other jurisdictions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2A078B2-41CE-4DA9-A044-50E3418AB2CC}"/>
              </a:ext>
            </a:extLst>
          </p:cNvPr>
          <p:cNvSpPr/>
          <p:nvPr/>
        </p:nvSpPr>
        <p:spPr>
          <a:xfrm>
            <a:off x="6035042" y="3891514"/>
            <a:ext cx="2621282" cy="20359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228600" lvl="0" indent="-169863" defTabSz="914400"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 future research to quantify cross-service area and cross-customer class sales</a:t>
            </a:r>
          </a:p>
        </p:txBody>
      </p:sp>
    </p:spTree>
    <p:extLst>
      <p:ext uri="{BB962C8B-B14F-4D97-AF65-F5344CB8AC3E}">
        <p14:creationId xmlns:p14="http://schemas.microsoft.com/office/powerpoint/2010/main" val="12134500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B5770-A67E-4575-888D-C54715F6B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Findings and Recommendations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7ECD03-75EC-4F4B-8775-34959919B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defTabSz="914400"/>
            <a:fld id="{38EA6B26-9CA0-4144-9BE8-9A34F496FA80}" type="slidenum">
              <a:rPr lang="en-US" smtClean="0"/>
              <a:pPr algn="l" defTabSz="914400"/>
              <a:t>24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E8FB73-3A76-49C7-8226-773B240E145D}"/>
              </a:ext>
            </a:extLst>
          </p:cNvPr>
          <p:cNvSpPr/>
          <p:nvPr/>
        </p:nvSpPr>
        <p:spPr>
          <a:xfrm>
            <a:off x="506448" y="1561147"/>
            <a:ext cx="8149876" cy="409626"/>
          </a:xfrm>
          <a:prstGeom prst="rect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60325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Main Takeaways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98E240-E225-4923-B034-9951AD8FB3F6}"/>
              </a:ext>
            </a:extLst>
          </p:cNvPr>
          <p:cNvSpPr/>
          <p:nvPr/>
        </p:nvSpPr>
        <p:spPr>
          <a:xfrm>
            <a:off x="505098" y="2122603"/>
            <a:ext cx="3067442" cy="1598792"/>
          </a:xfrm>
          <a:prstGeom prst="rect">
            <a:avLst/>
          </a:prstGeom>
          <a:solidFill>
            <a:schemeClr val="accent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60325" lvl="0" algn="ctr" defTabSz="914400">
              <a:defRPr/>
            </a:pPr>
            <a:r>
              <a:rPr lang="en-US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Retailers sometimes promote non-program LEDs, alongside program LEDs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575C82-4BF6-448D-8C9E-C54BFE7DF222}"/>
              </a:ext>
            </a:extLst>
          </p:cNvPr>
          <p:cNvSpPr/>
          <p:nvPr/>
        </p:nvSpPr>
        <p:spPr>
          <a:xfrm>
            <a:off x="506448" y="3891516"/>
            <a:ext cx="3066092" cy="20359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228600" lvl="0" indent="-169863" defTabSz="914400"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Collaborate with retailers to ensure that program and store promotions align and maximize incentive impacts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9C675E-A430-4F4C-8A9E-68AE01E0C9E8}"/>
              </a:ext>
            </a:extLst>
          </p:cNvPr>
          <p:cNvSpPr/>
          <p:nvPr/>
        </p:nvSpPr>
        <p:spPr>
          <a:xfrm>
            <a:off x="3785190" y="2122603"/>
            <a:ext cx="4871133" cy="1598792"/>
          </a:xfrm>
          <a:prstGeom prst="rect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60325" lvl="0" algn="ctr" defTabSz="914400">
              <a:defRPr/>
            </a:pPr>
            <a:r>
              <a:rPr lang="en-US" sz="20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Assumptions for clothes washers fossil fuel savings differ from the evaluated fuel distribution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C038FD-46C8-4D26-B166-7D7CEFE392B3}"/>
              </a:ext>
            </a:extLst>
          </p:cNvPr>
          <p:cNvSpPr/>
          <p:nvPr/>
        </p:nvSpPr>
        <p:spPr>
          <a:xfrm>
            <a:off x="3785190" y="3891515"/>
            <a:ext cx="4852362" cy="20359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Adopt the water heating fuel distribution identified during the Cadmus evaluation to inform clothes washer savings for the 2018–2020 evaluation cycle. </a:t>
            </a:r>
            <a:endParaRPr lang="en-US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6378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B1A25-A4C3-44C3-9BBC-7B35CC1F1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Gas Programs</a:t>
            </a:r>
          </a:p>
        </p:txBody>
      </p:sp>
    </p:spTree>
    <p:extLst>
      <p:ext uri="{BB962C8B-B14F-4D97-AF65-F5344CB8AC3E}">
        <p14:creationId xmlns:p14="http://schemas.microsoft.com/office/powerpoint/2010/main" val="16862953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7E4D6-0E62-475E-8D7F-267BCB80D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Savings Approach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01553C-436B-4830-B20C-5FFFE33F0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defTabSz="914400"/>
            <a:fld id="{38EA6B26-9CA0-4144-9BE8-9A34F496FA80}" type="slidenum">
              <a:rPr lang="en-US" smtClean="0"/>
              <a:pPr algn="l" defTabSz="914400"/>
              <a:t>26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7C01FF-0D8B-445C-8F8C-5EAA9D2315CA}"/>
              </a:ext>
            </a:extLst>
          </p:cNvPr>
          <p:cNvSpPr/>
          <p:nvPr/>
        </p:nvSpPr>
        <p:spPr>
          <a:xfrm>
            <a:off x="240331" y="2185837"/>
            <a:ext cx="1725273" cy="1815896"/>
          </a:xfrm>
          <a:prstGeom prst="rect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Furnaces and Boilers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9B04FF-4A66-4CCA-9831-7B4458A61F48}"/>
              </a:ext>
            </a:extLst>
          </p:cNvPr>
          <p:cNvSpPr/>
          <p:nvPr/>
        </p:nvSpPr>
        <p:spPr>
          <a:xfrm>
            <a:off x="240331" y="4041032"/>
            <a:ext cx="1725273" cy="1667664"/>
          </a:xfrm>
          <a:prstGeom prst="rect">
            <a:avLst/>
          </a:prstGeom>
          <a:solidFill>
            <a:schemeClr val="accent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Other Measures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8A935D-02C4-4028-B20C-9404B5497A6B}"/>
              </a:ext>
            </a:extLst>
          </p:cNvPr>
          <p:cNvSpPr/>
          <p:nvPr/>
        </p:nvSpPr>
        <p:spPr>
          <a:xfrm>
            <a:off x="1963275" y="2185837"/>
            <a:ext cx="3570714" cy="18158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69863" marR="0" lvl="0" indent="-16986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9863" marR="0" lvl="0" indent="-16986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Utility Billing Analysis</a:t>
            </a:r>
          </a:p>
          <a:p>
            <a:pPr marL="169863" marR="0" lvl="0" indent="-16986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Engineering Review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B5E3F1-6B82-44A8-86E1-770A87C04A07}"/>
              </a:ext>
            </a:extLst>
          </p:cNvPr>
          <p:cNvSpPr/>
          <p:nvPr/>
        </p:nvSpPr>
        <p:spPr>
          <a:xfrm>
            <a:off x="1963275" y="4041032"/>
            <a:ext cx="3570714" cy="16676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69863" lvl="0" indent="-169863" defTabSz="914400"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 Review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F80FC6-267F-4354-B766-5EB5C7DAC2BB}"/>
              </a:ext>
            </a:extLst>
          </p:cNvPr>
          <p:cNvSpPr/>
          <p:nvPr/>
        </p:nvSpPr>
        <p:spPr>
          <a:xfrm>
            <a:off x="5533989" y="2185836"/>
            <a:ext cx="3242692" cy="18158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69863" marR="0" lvl="0" indent="-16986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Participant Survey</a:t>
            </a:r>
          </a:p>
          <a:p>
            <a:pPr marL="169863" marR="0" lvl="0" indent="-16986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 Visits and Metering</a:t>
            </a:r>
          </a:p>
          <a:p>
            <a:pPr marL="169863" marR="0" lvl="0" indent="-16986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Utility Bill Analysis</a:t>
            </a:r>
          </a:p>
          <a:p>
            <a:pPr marL="169863" marR="0" lvl="0" indent="-16986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Engineering Review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A40FE2-4383-4870-97EE-784EFE1E4C58}"/>
              </a:ext>
            </a:extLst>
          </p:cNvPr>
          <p:cNvSpPr/>
          <p:nvPr/>
        </p:nvSpPr>
        <p:spPr>
          <a:xfrm>
            <a:off x="5526956" y="4041032"/>
            <a:ext cx="3242692" cy="1667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69863" lvl="0" indent="-169863" defTabSz="914400"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Participant Survey</a:t>
            </a:r>
          </a:p>
          <a:p>
            <a:pPr marL="169863" lvl="0" indent="-169863" defTabSz="914400"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 Review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788161A-239D-4FAC-9579-404238D728C0}"/>
              </a:ext>
            </a:extLst>
          </p:cNvPr>
          <p:cNvSpPr/>
          <p:nvPr/>
        </p:nvSpPr>
        <p:spPr>
          <a:xfrm>
            <a:off x="238002" y="1740343"/>
            <a:ext cx="1725273" cy="393239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Measures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85EA138-CC60-49CD-A2B7-4EE001522E4D}"/>
              </a:ext>
            </a:extLst>
          </p:cNvPr>
          <p:cNvSpPr/>
          <p:nvPr/>
        </p:nvSpPr>
        <p:spPr>
          <a:xfrm>
            <a:off x="1960946" y="1740343"/>
            <a:ext cx="3573043" cy="393239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Savings Approach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6B88438-0846-479F-AAB4-3F0FF7AC7499}"/>
              </a:ext>
            </a:extLst>
          </p:cNvPr>
          <p:cNvSpPr/>
          <p:nvPr/>
        </p:nvSpPr>
        <p:spPr>
          <a:xfrm>
            <a:off x="5533989" y="1740343"/>
            <a:ext cx="3262439" cy="393239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</a:p>
        </p:txBody>
      </p:sp>
    </p:spTree>
    <p:extLst>
      <p:ext uri="{BB962C8B-B14F-4D97-AF65-F5344CB8AC3E}">
        <p14:creationId xmlns:p14="http://schemas.microsoft.com/office/powerpoint/2010/main" val="38222958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B8559DF-2E27-4948-99D3-04101592C7D9}"/>
              </a:ext>
            </a:extLst>
          </p:cNvPr>
          <p:cNvSpPr/>
          <p:nvPr/>
        </p:nvSpPr>
        <p:spPr>
          <a:xfrm>
            <a:off x="4901610" y="1641934"/>
            <a:ext cx="3940242" cy="1784819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Post-only billing analysis for 80 sites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Modeled savings for variety of baseline conditions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228147-C8A6-4F83-9AA6-635B272BD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Utility Billing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60043A-E70E-40E2-9E91-EC7BF3DDD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defTabSz="914400"/>
            <a:fld id="{38EA6B26-9CA0-4144-9BE8-9A34F496FA80}" type="slidenum">
              <a:rPr lang="en-US" smtClean="0"/>
              <a:pPr algn="l" defTabSz="914400"/>
              <a:t>27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CCDEEBD-F5D6-44E0-B76A-7EA18ABB99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57" y="1641934"/>
            <a:ext cx="4602687" cy="46026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AA4628-C3C9-4E88-8E5B-B02DF2E287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8135" y="3501183"/>
            <a:ext cx="5486876" cy="274343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8DDA3ED-6819-4E52-B2EB-53A9D7509475}"/>
              </a:ext>
            </a:extLst>
          </p:cNvPr>
          <p:cNvSpPr/>
          <p:nvPr/>
        </p:nvSpPr>
        <p:spPr>
          <a:xfrm>
            <a:off x="206834" y="1048358"/>
            <a:ext cx="8635017" cy="5191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14142F"/>
                </a:solidFill>
              </a:rPr>
              <a:t>Estimate savings for furnaces and boilers</a:t>
            </a:r>
          </a:p>
        </p:txBody>
      </p:sp>
    </p:spTree>
    <p:extLst>
      <p:ext uri="{BB962C8B-B14F-4D97-AF65-F5344CB8AC3E}">
        <p14:creationId xmlns:p14="http://schemas.microsoft.com/office/powerpoint/2010/main" val="2739183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69AA5-65B7-4736-8430-75F486EDE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Metering Results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EBE54D0-0197-456F-A87B-90D74958CA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3655" y="1641056"/>
            <a:ext cx="4578195" cy="228909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84776C-BE5F-4F68-848B-414FFB160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defTabSz="914400"/>
            <a:fld id="{38EA6B26-9CA0-4144-9BE8-9A34F496FA80}" type="slidenum">
              <a:rPr lang="en-US" smtClean="0"/>
              <a:pPr algn="l" defTabSz="914400"/>
              <a:t>28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4A254D-78D7-46CD-8554-D9A5BDF1785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3972" y="4059591"/>
            <a:ext cx="3237878" cy="235946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1D9D7BA-980F-4B48-9CF0-27FD74165D3D}"/>
              </a:ext>
            </a:extLst>
          </p:cNvPr>
          <p:cNvSpPr/>
          <p:nvPr/>
        </p:nvSpPr>
        <p:spPr>
          <a:xfrm>
            <a:off x="206834" y="1048358"/>
            <a:ext cx="8635017" cy="5191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14142F"/>
                </a:solidFill>
              </a:rPr>
              <a:t>Supplement to billing analysis and gather in-home temperature data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D3EBDD0-830C-44D3-AFFC-80382EEAA3AE}"/>
              </a:ext>
            </a:extLst>
          </p:cNvPr>
          <p:cNvSpPr/>
          <p:nvPr/>
        </p:nvSpPr>
        <p:spPr>
          <a:xfrm>
            <a:off x="206829" y="1641056"/>
            <a:ext cx="3940242" cy="2289098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Installed state loggers in 16 homes that replaced their gas furnaces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Generally good agreement with billing analysis results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586483F-F729-4EF0-8EA4-875BA588C8B3}"/>
              </a:ext>
            </a:extLst>
          </p:cNvPr>
          <p:cNvSpPr/>
          <p:nvPr/>
        </p:nvSpPr>
        <p:spPr>
          <a:xfrm>
            <a:off x="206829" y="4059590"/>
            <a:ext cx="5301822" cy="2359463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Installed indoor-air temperature meters for each home visited (48 total)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Results represent period of late January/Feb – May; no extrapolation to the whole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Conventional and smart thermostats display same trends, but different average setpoints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58F620A-D5CE-4564-B608-F6E85E7B3C05}"/>
              </a:ext>
            </a:extLst>
          </p:cNvPr>
          <p:cNvSpPr/>
          <p:nvPr/>
        </p:nvSpPr>
        <p:spPr>
          <a:xfrm>
            <a:off x="7407667" y="1812574"/>
            <a:ext cx="1284269" cy="308224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834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BB5E3F1-6B82-44A8-86E1-770A87C04A07}"/>
              </a:ext>
            </a:extLst>
          </p:cNvPr>
          <p:cNvSpPr/>
          <p:nvPr/>
        </p:nvSpPr>
        <p:spPr>
          <a:xfrm>
            <a:off x="1549125" y="1784742"/>
            <a:ext cx="7388046" cy="38404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defTabSz="914400">
              <a:defRPr/>
            </a:pPr>
            <a:endParaRPr lang="en-US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48816F57-7FB7-49B3-928D-E4E785AC4C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786572"/>
              </p:ext>
            </p:extLst>
          </p:nvPr>
        </p:nvGraphicFramePr>
        <p:xfrm>
          <a:off x="1597844" y="1905876"/>
          <a:ext cx="7290607" cy="3578510"/>
        </p:xfrm>
        <a:graphic>
          <a:graphicData uri="http://schemas.openxmlformats.org/drawingml/2006/table">
            <a:tbl>
              <a:tblPr/>
              <a:tblGrid>
                <a:gridCol w="1737360">
                  <a:extLst>
                    <a:ext uri="{9D8B030D-6E8A-4147-A177-3AD203B41FA5}">
                      <a16:colId xmlns:a16="http://schemas.microsoft.com/office/drawing/2014/main" val="3535944880"/>
                    </a:ext>
                  </a:extLst>
                </a:gridCol>
                <a:gridCol w="1691869">
                  <a:extLst>
                    <a:ext uri="{9D8B030D-6E8A-4147-A177-3AD203B41FA5}">
                      <a16:colId xmlns:a16="http://schemas.microsoft.com/office/drawing/2014/main" val="2503736475"/>
                    </a:ext>
                  </a:extLst>
                </a:gridCol>
                <a:gridCol w="967563">
                  <a:extLst>
                    <a:ext uri="{9D8B030D-6E8A-4147-A177-3AD203B41FA5}">
                      <a16:colId xmlns:a16="http://schemas.microsoft.com/office/drawing/2014/main" val="3042997632"/>
                    </a:ext>
                  </a:extLst>
                </a:gridCol>
                <a:gridCol w="1488558">
                  <a:extLst>
                    <a:ext uri="{9D8B030D-6E8A-4147-A177-3AD203B41FA5}">
                      <a16:colId xmlns:a16="http://schemas.microsoft.com/office/drawing/2014/main" val="3213147067"/>
                    </a:ext>
                  </a:extLst>
                </a:gridCol>
                <a:gridCol w="1405257">
                  <a:extLst>
                    <a:ext uri="{9D8B030D-6E8A-4147-A177-3AD203B41FA5}">
                      <a16:colId xmlns:a16="http://schemas.microsoft.com/office/drawing/2014/main" val="3271273767"/>
                    </a:ext>
                  </a:extLst>
                </a:gridCol>
              </a:tblGrid>
              <a:tr h="5022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Measure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7E8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Baseline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7E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Proposed Savings (Per-Unit MMBtu)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7E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Precision at 90% Confidence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7E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614238"/>
                  </a:ext>
                </a:extLst>
              </a:tr>
              <a:tr h="289997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Boiler: ≥ 90% AFUE (up to 300 MBH)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Early Replacement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(80% AFUE)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fontAlgn="ctr">
                        <a:spcAft>
                          <a:spcPts val="0"/>
                        </a:spcAft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14.5%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1762444"/>
                  </a:ext>
                </a:extLst>
              </a:tr>
              <a:tr h="2555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Federal Standard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(82% AFUE)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fontAlgn="ctr">
                        <a:spcAft>
                          <a:spcPts val="0"/>
                        </a:spcAft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14.9%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295041"/>
                  </a:ext>
                </a:extLst>
              </a:tr>
              <a:tr h="2555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Market Research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(85% AFUE)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fontAlgn="ctr">
                        <a:spcAft>
                          <a:spcPts val="0"/>
                        </a:spcAft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15.0%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236224"/>
                  </a:ext>
                </a:extLst>
              </a:tr>
              <a:tr h="284664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Boiler: ≥ 95% AFUE (up to 300 MBH)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Early Replacement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(80% AFUE)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fontAlgn="ctr">
                        <a:spcAft>
                          <a:spcPts val="0"/>
                        </a:spcAft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14.5%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176182"/>
                  </a:ext>
                </a:extLst>
              </a:tr>
              <a:tr h="2555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Federal Standard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(82% AFUE)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fontAlgn="ctr">
                        <a:spcAft>
                          <a:spcPts val="0"/>
                        </a:spcAft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14.9%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3471812"/>
                  </a:ext>
                </a:extLst>
              </a:tr>
              <a:tr h="2555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Market Research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(85% AFUE)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fontAlgn="ctr">
                        <a:spcAft>
                          <a:spcPts val="0"/>
                        </a:spcAft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15.0%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7911263"/>
                  </a:ext>
                </a:extLst>
              </a:tr>
              <a:tr h="213608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Furnace ≥ 95% AFUE w/ECM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Early Replacement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(78% AFUE)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fontAlgn="ctr">
                        <a:spcAft>
                          <a:spcPts val="0"/>
                        </a:spcAft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14.5%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306261"/>
                  </a:ext>
                </a:extLst>
              </a:tr>
              <a:tr h="2555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Federal Standard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(80% AFUE)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fontAlgn="ctr">
                        <a:spcAft>
                          <a:spcPts val="0"/>
                        </a:spcAft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14.9%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7064077"/>
                  </a:ext>
                </a:extLst>
              </a:tr>
              <a:tr h="2555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Market Research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(85% AFUE)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fontAlgn="ctr">
                        <a:spcAft>
                          <a:spcPts val="0"/>
                        </a:spcAft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15.0%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8346193"/>
                  </a:ext>
                </a:extLst>
              </a:tr>
              <a:tr h="186297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Furnace ≥ 97% AFUE w/ECM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Early Replacement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(78% AFUE)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fontAlgn="ctr">
                        <a:spcAft>
                          <a:spcPts val="0"/>
                        </a:spcAft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15.7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14.5%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6969019"/>
                  </a:ext>
                </a:extLst>
              </a:tr>
              <a:tr h="2555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Federal Standard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(80% AFUE)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fontAlgn="ctr">
                        <a:spcAft>
                          <a:spcPts val="0"/>
                        </a:spcAft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14.9%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248090"/>
                  </a:ext>
                </a:extLst>
              </a:tr>
              <a:tr h="2555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Market Research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(85% AFUE)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fontAlgn="ctr">
                        <a:spcAft>
                          <a:spcPts val="0"/>
                        </a:spcAft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15.0%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7817362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977E4D6-0E62-475E-8D7F-267BCB80D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Savings Updates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01553C-436B-4830-B20C-5FFFE33F0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defTabSz="914400"/>
            <a:fld id="{38EA6B26-9CA0-4144-9BE8-9A34F496FA80}" type="slidenum">
              <a:rPr lang="en-US" smtClean="0"/>
              <a:pPr algn="l" defTabSz="914400"/>
              <a:t>29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9B04FF-4A66-4CCA-9831-7B4458A61F48}"/>
              </a:ext>
            </a:extLst>
          </p:cNvPr>
          <p:cNvSpPr/>
          <p:nvPr/>
        </p:nvSpPr>
        <p:spPr>
          <a:xfrm>
            <a:off x="206828" y="1784742"/>
            <a:ext cx="1342297" cy="3840480"/>
          </a:xfrm>
          <a:prstGeom prst="rect">
            <a:avLst/>
          </a:prstGeom>
          <a:solidFill>
            <a:schemeClr val="accent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Furnace and Boiler Savings</a:t>
            </a:r>
          </a:p>
        </p:txBody>
      </p:sp>
    </p:spTree>
    <p:extLst>
      <p:ext uri="{BB962C8B-B14F-4D97-AF65-F5344CB8AC3E}">
        <p14:creationId xmlns:p14="http://schemas.microsoft.com/office/powerpoint/2010/main" val="1944262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BEF27-A387-4CDF-BB88-B0DED96AF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+ Evaluation Background</a:t>
            </a:r>
          </a:p>
        </p:txBody>
      </p:sp>
    </p:spTree>
    <p:extLst>
      <p:ext uri="{BB962C8B-B14F-4D97-AF65-F5344CB8AC3E}">
        <p14:creationId xmlns:p14="http://schemas.microsoft.com/office/powerpoint/2010/main" val="23115259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B5770-A67E-4575-888D-C54715F6B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Findings and Recommendations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7ECD03-75EC-4F4B-8775-34959919B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defTabSz="914400"/>
            <a:fld id="{38EA6B26-9CA0-4144-9BE8-9A34F496FA80}" type="slidenum">
              <a:rPr lang="en-US" smtClean="0"/>
              <a:pPr algn="l" defTabSz="914400"/>
              <a:t>30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E8FB73-3A76-49C7-8226-773B240E145D}"/>
              </a:ext>
            </a:extLst>
          </p:cNvPr>
          <p:cNvSpPr/>
          <p:nvPr/>
        </p:nvSpPr>
        <p:spPr>
          <a:xfrm>
            <a:off x="506448" y="1561147"/>
            <a:ext cx="8149876" cy="409626"/>
          </a:xfrm>
          <a:prstGeom prst="rect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60325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Main Takeaways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98E240-E225-4923-B034-9951AD8FB3F6}"/>
              </a:ext>
            </a:extLst>
          </p:cNvPr>
          <p:cNvSpPr/>
          <p:nvPr/>
        </p:nvSpPr>
        <p:spPr>
          <a:xfrm>
            <a:off x="505098" y="2122603"/>
            <a:ext cx="3961466" cy="1707119"/>
          </a:xfrm>
          <a:prstGeom prst="rect">
            <a:avLst/>
          </a:prstGeom>
          <a:solidFill>
            <a:schemeClr val="accent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60325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All surveyed boiler and 50% of furnace customers reported replacing working equipment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575C82-4BF6-448D-8C9E-C54BFE7DF222}"/>
              </a:ext>
            </a:extLst>
          </p:cNvPr>
          <p:cNvSpPr/>
          <p:nvPr/>
        </p:nvSpPr>
        <p:spPr>
          <a:xfrm>
            <a:off x="506448" y="4012602"/>
            <a:ext cx="3959226" cy="1914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228600" lvl="0" indent="-169863" defTabSz="914400"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 additional research to determine age and efficiency of equipment replaced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9C675E-A430-4F4C-8A9E-68AE01E0C9E8}"/>
              </a:ext>
            </a:extLst>
          </p:cNvPr>
          <p:cNvSpPr/>
          <p:nvPr/>
        </p:nvSpPr>
        <p:spPr>
          <a:xfrm>
            <a:off x="4676087" y="2122603"/>
            <a:ext cx="3961466" cy="1721759"/>
          </a:xfrm>
          <a:prstGeom prst="rect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60325" lvl="0" algn="ctr" defTabSz="914400">
              <a:defRPr/>
            </a:pPr>
            <a:r>
              <a:rPr lang="en-US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Boiler and furnace savings vary significantly with assumed baseline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C038FD-46C8-4D26-B166-7D7CEFE392B3}"/>
              </a:ext>
            </a:extLst>
          </p:cNvPr>
          <p:cNvSpPr/>
          <p:nvPr/>
        </p:nvSpPr>
        <p:spPr>
          <a:xfrm>
            <a:off x="4678193" y="4012602"/>
            <a:ext cx="3959226" cy="19148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228600" lvl="0" indent="-169863" defTabSz="914400"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Adopt savings assumptions from Cadmus billing analysis</a:t>
            </a:r>
          </a:p>
        </p:txBody>
      </p:sp>
    </p:spTree>
    <p:extLst>
      <p:ext uri="{BB962C8B-B14F-4D97-AF65-F5344CB8AC3E}">
        <p14:creationId xmlns:p14="http://schemas.microsoft.com/office/powerpoint/2010/main" val="17190280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CADB34-274F-464A-B804-502F97793BD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5364" y="2944223"/>
            <a:ext cx="8237764" cy="1670603"/>
          </a:xfrm>
        </p:spPr>
        <p:txBody>
          <a:bodyPr/>
          <a:lstStyle/>
          <a:p>
            <a:r>
              <a:rPr lang="en-US" dirty="0"/>
              <a:t>Thank You / Q&amp;A</a:t>
            </a:r>
          </a:p>
        </p:txBody>
      </p:sp>
    </p:spTree>
    <p:extLst>
      <p:ext uri="{BB962C8B-B14F-4D97-AF65-F5344CB8AC3E}">
        <p14:creationId xmlns:p14="http://schemas.microsoft.com/office/powerpoint/2010/main" val="2857226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5159D4B0-3ACC-409B-9433-7B6CAAE62E52}"/>
              </a:ext>
            </a:extLst>
          </p:cNvPr>
          <p:cNvSpPr/>
          <p:nvPr/>
        </p:nvSpPr>
        <p:spPr>
          <a:xfrm>
            <a:off x="5557698" y="2940674"/>
            <a:ext cx="3245468" cy="30856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dirty="0">
                <a:solidFill>
                  <a:schemeClr val="bg2"/>
                </a:solidFill>
              </a:rPr>
              <a:t>Offered by Liberty and </a:t>
            </a:r>
            <a:r>
              <a:rPr lang="en-US" dirty="0" err="1">
                <a:solidFill>
                  <a:schemeClr val="bg2"/>
                </a:solidFill>
              </a:rPr>
              <a:t>Unitil</a:t>
            </a:r>
            <a:endParaRPr lang="en-US" dirty="0">
              <a:solidFill>
                <a:schemeClr val="bg2"/>
              </a:solidFill>
            </a:endParaRPr>
          </a:p>
          <a:p>
            <a:endParaRPr lang="en-US" dirty="0">
              <a:solidFill>
                <a:schemeClr val="bg2"/>
              </a:solidFill>
            </a:endParaRPr>
          </a:p>
          <a:p>
            <a:endParaRPr lang="en-US" dirty="0">
              <a:solidFill>
                <a:schemeClr val="bg2"/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Same circuit rider as the electric program</a:t>
            </a:r>
          </a:p>
          <a:p>
            <a:endParaRPr lang="en-US" dirty="0">
              <a:solidFill>
                <a:schemeClr val="bg2"/>
              </a:solidFill>
            </a:endParaRPr>
          </a:p>
          <a:p>
            <a:endParaRPr lang="en-US" dirty="0">
              <a:solidFill>
                <a:schemeClr val="bg2"/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Water heating, space heating, and system controls products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B5D2A3-EB4A-4735-B190-661B297A2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371EAA-AD63-4F2F-A504-0C53E0E20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defTabSz="914400"/>
            <a:fld id="{38EA6B26-9CA0-4144-9BE8-9A34F496FA80}" type="slidenum">
              <a:rPr lang="en-US" smtClean="0"/>
              <a:pPr algn="l" defTabSz="914400"/>
              <a:t>4</a:t>
            </a:fld>
            <a:endParaRPr lang="en-US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4B4B2ED5-6CF7-4BA6-9288-796FC98FFFB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206835" y="981260"/>
            <a:ext cx="8635016" cy="733534"/>
          </a:xfrm>
        </p:spPr>
        <p:txBody>
          <a:bodyPr>
            <a:normAutofit fontScale="92500"/>
          </a:bodyPr>
          <a:lstStyle/>
          <a:p>
            <a:r>
              <a:rPr lang="en-US" dirty="0"/>
              <a:t>Programs center on saving energy and capturing lost opportunity by providing incentives for ENERGY STAR-certified equipment and lighting products</a:t>
            </a:r>
          </a:p>
        </p:txBody>
      </p:sp>
      <p:pic>
        <p:nvPicPr>
          <p:cNvPr id="12" name="Graphic 11" descr="Marker">
            <a:extLst>
              <a:ext uri="{FF2B5EF4-FFF2-40B4-BE49-F238E27FC236}">
                <a16:creationId xmlns:a16="http://schemas.microsoft.com/office/drawing/2014/main" id="{1591C96B-8804-43FB-92D7-6AF17CCF39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1246" y="2653261"/>
            <a:ext cx="914400" cy="9144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E89397A-2F52-4934-A63A-690D1AA7D73F}"/>
              </a:ext>
            </a:extLst>
          </p:cNvPr>
          <p:cNvSpPr/>
          <p:nvPr/>
        </p:nvSpPr>
        <p:spPr>
          <a:xfrm>
            <a:off x="1195646" y="2940675"/>
            <a:ext cx="3245468" cy="26274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dirty="0">
                <a:solidFill>
                  <a:schemeClr val="bg2"/>
                </a:solidFill>
              </a:rPr>
              <a:t>Offered by all four NH utilities</a:t>
            </a:r>
          </a:p>
          <a:p>
            <a:endParaRPr lang="en-US" dirty="0">
              <a:solidFill>
                <a:schemeClr val="bg2"/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Circuit rider ensures availability of qualifying products and promo materials</a:t>
            </a:r>
          </a:p>
          <a:p>
            <a:endParaRPr lang="en-US" dirty="0">
              <a:solidFill>
                <a:schemeClr val="bg2"/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Lighting, appliances, water heating, space heating, and controls products</a:t>
            </a:r>
          </a:p>
          <a:p>
            <a:endParaRPr lang="en-US" dirty="0">
              <a:solidFill>
                <a:schemeClr val="bg2"/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Includes a recycling component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85F162C-CED0-437B-9161-D44D9823846B}"/>
              </a:ext>
            </a:extLst>
          </p:cNvPr>
          <p:cNvCxnSpPr>
            <a:cxnSpLocks/>
          </p:cNvCxnSpPr>
          <p:nvPr/>
        </p:nvCxnSpPr>
        <p:spPr>
          <a:xfrm flipV="1">
            <a:off x="4589358" y="2525646"/>
            <a:ext cx="0" cy="328981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C8D65381-76A3-40E9-BE36-BABC501CC7DA}"/>
              </a:ext>
            </a:extLst>
          </p:cNvPr>
          <p:cNvSpPr/>
          <p:nvPr/>
        </p:nvSpPr>
        <p:spPr>
          <a:xfrm>
            <a:off x="322160" y="1928305"/>
            <a:ext cx="4233365" cy="564389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Electric Programs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897AE8B-5E88-4E6A-8873-C51D2C2E1042}"/>
              </a:ext>
            </a:extLst>
          </p:cNvPr>
          <p:cNvSpPr/>
          <p:nvPr/>
        </p:nvSpPr>
        <p:spPr>
          <a:xfrm>
            <a:off x="4614072" y="1928304"/>
            <a:ext cx="4226892" cy="56438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Gas Programs</a:t>
            </a:r>
          </a:p>
        </p:txBody>
      </p:sp>
      <p:pic>
        <p:nvPicPr>
          <p:cNvPr id="5" name="Graphic 4" descr="Tag">
            <a:extLst>
              <a:ext uri="{FF2B5EF4-FFF2-40B4-BE49-F238E27FC236}">
                <a16:creationId xmlns:a16="http://schemas.microsoft.com/office/drawing/2014/main" id="{216158D1-62C9-4F31-BE9C-576C143B8A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8215" y="3558442"/>
            <a:ext cx="914400" cy="914400"/>
          </a:xfrm>
          <a:prstGeom prst="rect">
            <a:avLst/>
          </a:prstGeom>
        </p:spPr>
      </p:pic>
      <p:pic>
        <p:nvPicPr>
          <p:cNvPr id="19" name="Graphic 18" descr="Repeat">
            <a:extLst>
              <a:ext uri="{FF2B5EF4-FFF2-40B4-BE49-F238E27FC236}">
                <a16:creationId xmlns:a16="http://schemas.microsoft.com/office/drawing/2014/main" id="{419CEFF1-0F21-46EF-ACDD-3414D18C76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40834" y="5640355"/>
            <a:ext cx="752069" cy="752069"/>
          </a:xfrm>
          <a:prstGeom prst="rect">
            <a:avLst/>
          </a:prstGeom>
        </p:spPr>
      </p:pic>
      <p:pic>
        <p:nvPicPr>
          <p:cNvPr id="21" name="Graphic 20" descr="Fire">
            <a:extLst>
              <a:ext uri="{FF2B5EF4-FFF2-40B4-BE49-F238E27FC236}">
                <a16:creationId xmlns:a16="http://schemas.microsoft.com/office/drawing/2014/main" id="{C8093E4E-CAAD-4335-9695-5DB1CF1FD49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776452" y="4785682"/>
            <a:ext cx="790221" cy="79022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D89B09C-EA15-4D37-9773-8890896227E3}"/>
              </a:ext>
            </a:extLst>
          </p:cNvPr>
          <p:cNvGrpSpPr/>
          <p:nvPr/>
        </p:nvGrpSpPr>
        <p:grpSpPr>
          <a:xfrm rot="868450">
            <a:off x="630901" y="4640399"/>
            <a:ext cx="215091" cy="783611"/>
            <a:chOff x="429017" y="4510533"/>
            <a:chExt cx="249894" cy="910409"/>
          </a:xfrm>
          <a:solidFill>
            <a:schemeClr val="accent5"/>
          </a:solidFill>
        </p:grpSpPr>
        <p:sp>
          <p:nvSpPr>
            <p:cNvPr id="3" name="Right Triangle 2">
              <a:extLst>
                <a:ext uri="{FF2B5EF4-FFF2-40B4-BE49-F238E27FC236}">
                  <a16:creationId xmlns:a16="http://schemas.microsoft.com/office/drawing/2014/main" id="{69CFE994-AA37-45E6-AFFA-E1E435E0B979}"/>
                </a:ext>
              </a:extLst>
            </p:cNvPr>
            <p:cNvSpPr/>
            <p:nvPr/>
          </p:nvSpPr>
          <p:spPr>
            <a:xfrm flipH="1">
              <a:off x="429017" y="4510533"/>
              <a:ext cx="148730" cy="491558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ight Triangle 17">
              <a:extLst>
                <a:ext uri="{FF2B5EF4-FFF2-40B4-BE49-F238E27FC236}">
                  <a16:creationId xmlns:a16="http://schemas.microsoft.com/office/drawing/2014/main" id="{32519E86-FB15-453B-9421-8AE3B1275260}"/>
                </a:ext>
              </a:extLst>
            </p:cNvPr>
            <p:cNvSpPr/>
            <p:nvPr/>
          </p:nvSpPr>
          <p:spPr>
            <a:xfrm rot="10800000" flipH="1">
              <a:off x="530181" y="4929384"/>
              <a:ext cx="148730" cy="491558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Graphic 19" descr="Tag">
            <a:extLst>
              <a:ext uri="{FF2B5EF4-FFF2-40B4-BE49-F238E27FC236}">
                <a16:creationId xmlns:a16="http://schemas.microsoft.com/office/drawing/2014/main" id="{FC2512D5-30B2-4344-BD7F-0415EB65142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670267" y="3639608"/>
            <a:ext cx="914400" cy="914400"/>
          </a:xfrm>
          <a:prstGeom prst="rect">
            <a:avLst/>
          </a:prstGeom>
        </p:spPr>
      </p:pic>
      <p:pic>
        <p:nvPicPr>
          <p:cNvPr id="24" name="Graphic 23" descr="Marker">
            <a:extLst>
              <a:ext uri="{FF2B5EF4-FFF2-40B4-BE49-F238E27FC236}">
                <a16:creationId xmlns:a16="http://schemas.microsoft.com/office/drawing/2014/main" id="{9BA95D6C-7199-4B06-8B69-87DFE6CF25E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686563" y="264404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829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7E4D6-0E62-475E-8D7F-267BCB80D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01553C-436B-4830-B20C-5FFFE33F0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defTabSz="914400"/>
            <a:fld id="{38EA6B26-9CA0-4144-9BE8-9A34F496FA80}" type="slidenum">
              <a:rPr lang="en-US" smtClean="0"/>
              <a:pPr algn="l" defTabSz="914400"/>
              <a:t>5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7C01FF-0D8B-445C-8F8C-5EAA9D2315CA}"/>
              </a:ext>
            </a:extLst>
          </p:cNvPr>
          <p:cNvSpPr/>
          <p:nvPr/>
        </p:nvSpPr>
        <p:spPr>
          <a:xfrm>
            <a:off x="295116" y="1484573"/>
            <a:ext cx="1725273" cy="1815896"/>
          </a:xfrm>
          <a:prstGeom prst="rect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Impact Evaluation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9B04FF-4A66-4CCA-9831-7B4458A61F48}"/>
              </a:ext>
            </a:extLst>
          </p:cNvPr>
          <p:cNvSpPr/>
          <p:nvPr/>
        </p:nvSpPr>
        <p:spPr>
          <a:xfrm>
            <a:off x="295116" y="3339768"/>
            <a:ext cx="1725273" cy="1667664"/>
          </a:xfrm>
          <a:prstGeom prst="rect">
            <a:avLst/>
          </a:prstGeom>
          <a:solidFill>
            <a:schemeClr val="accent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Process Evaluation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0DF7A6-FAD9-43AB-B72C-A34ABF25AB7E}"/>
              </a:ext>
            </a:extLst>
          </p:cNvPr>
          <p:cNvSpPr/>
          <p:nvPr/>
        </p:nvSpPr>
        <p:spPr>
          <a:xfrm>
            <a:off x="295116" y="5046731"/>
            <a:ext cx="1725273" cy="1343278"/>
          </a:xfrm>
          <a:prstGeom prst="rect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Jurisdictional Scan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8A935D-02C4-4028-B20C-9404B5497A6B}"/>
              </a:ext>
            </a:extLst>
          </p:cNvPr>
          <p:cNvSpPr/>
          <p:nvPr/>
        </p:nvSpPr>
        <p:spPr>
          <a:xfrm>
            <a:off x="2018060" y="1484573"/>
            <a:ext cx="3570714" cy="18158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69863" marR="0" lvl="0" indent="-16986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Verify </a:t>
            </a:r>
            <a:r>
              <a:rPr kumimoji="0" lang="en-US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ex ante </a:t>
            </a:r>
            <a:r>
              <a:rPr kumimoji="0" lang="en-US" b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savings</a:t>
            </a:r>
          </a:p>
          <a:p>
            <a:pPr marL="169863" marR="0" lvl="0" indent="-16986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Assess appropriateness of </a:t>
            </a:r>
            <a:r>
              <a:rPr kumimoji="0" lang="en-US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ex ante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savings</a:t>
            </a:r>
          </a:p>
          <a:p>
            <a:pPr marL="169863" marR="0" lvl="0" indent="-16986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Calculate gross </a:t>
            </a:r>
            <a:r>
              <a:rPr kumimoji="0" lang="en-US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ex post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savings</a:t>
            </a:r>
          </a:p>
          <a:p>
            <a:pPr marL="169863" marR="0" lvl="0" indent="-16986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 prospective (2018-2020) savings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B5E3F1-6B82-44A8-86E1-770A87C04A07}"/>
              </a:ext>
            </a:extLst>
          </p:cNvPr>
          <p:cNvSpPr/>
          <p:nvPr/>
        </p:nvSpPr>
        <p:spPr>
          <a:xfrm>
            <a:off x="2018060" y="3339768"/>
            <a:ext cx="3570714" cy="16676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69863" lvl="0" indent="-169863" defTabSz="914400"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 participant satisfaction</a:t>
            </a:r>
          </a:p>
          <a:p>
            <a:pPr marL="169863" lvl="0" indent="-169863" defTabSz="914400"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 effectiveness of marketing and outreach</a:t>
            </a:r>
          </a:p>
          <a:p>
            <a:pPr marL="169863" lvl="0" indent="-169863" defTabSz="914400"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barriers and how to overcome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3AD5A1-6B13-4CDC-A30E-D79F08165624}"/>
              </a:ext>
            </a:extLst>
          </p:cNvPr>
          <p:cNvSpPr/>
          <p:nvPr/>
        </p:nvSpPr>
        <p:spPr>
          <a:xfrm>
            <a:off x="2019409" y="5046731"/>
            <a:ext cx="3570714" cy="134327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69863" lvl="0" indent="-169863" defTabSz="914400"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Benchmark measure offerings </a:t>
            </a:r>
          </a:p>
          <a:p>
            <a:pPr marL="169863" lvl="0" indent="-169863" defTabSz="914400"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Compare program design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F80FC6-267F-4354-B766-5EB5C7DAC2BB}"/>
              </a:ext>
            </a:extLst>
          </p:cNvPr>
          <p:cNvSpPr/>
          <p:nvPr/>
        </p:nvSpPr>
        <p:spPr>
          <a:xfrm>
            <a:off x="5588774" y="1484572"/>
            <a:ext cx="3242692" cy="18158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69863" marR="0" lvl="0" indent="-16986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Participant Survey</a:t>
            </a:r>
          </a:p>
          <a:p>
            <a:pPr marL="169863" marR="0" lvl="0" indent="-16986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 Visits and Metering</a:t>
            </a:r>
          </a:p>
          <a:p>
            <a:pPr marL="169863" marR="0" lvl="0" indent="-16986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Billing Analysis</a:t>
            </a:r>
          </a:p>
          <a:p>
            <a:pPr marL="169863" marR="0" lvl="0" indent="-16986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Engineering Review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A40FE2-4383-4870-97EE-784EFE1E4C58}"/>
              </a:ext>
            </a:extLst>
          </p:cNvPr>
          <p:cNvSpPr/>
          <p:nvPr/>
        </p:nvSpPr>
        <p:spPr>
          <a:xfrm>
            <a:off x="5581741" y="3339768"/>
            <a:ext cx="3242692" cy="1667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69863" lvl="0" indent="-169863" defTabSz="914400"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Participant Survey</a:t>
            </a:r>
          </a:p>
          <a:p>
            <a:pPr marL="169863" lvl="0" indent="-169863" defTabSz="914400"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Stakeholder Interviews</a:t>
            </a:r>
          </a:p>
          <a:p>
            <a:pPr marL="169863" lvl="0" indent="-169863" defTabSz="914400"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Lighting Intercept Surveys</a:t>
            </a:r>
          </a:p>
          <a:p>
            <a:pPr marL="169863" lvl="0" indent="-169863" defTabSz="914400"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Lighting Pricing Assessment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5A50BD-AC30-4EAB-B57B-583BF702B71A}"/>
              </a:ext>
            </a:extLst>
          </p:cNvPr>
          <p:cNvSpPr/>
          <p:nvPr/>
        </p:nvSpPr>
        <p:spPr>
          <a:xfrm>
            <a:off x="5581741" y="5046731"/>
            <a:ext cx="3242692" cy="134327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69863" lvl="0" indent="-169863" defTabSz="914400"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Benchmarking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788161A-239D-4FAC-9579-404238D728C0}"/>
              </a:ext>
            </a:extLst>
          </p:cNvPr>
          <p:cNvSpPr/>
          <p:nvPr/>
        </p:nvSpPr>
        <p:spPr>
          <a:xfrm>
            <a:off x="292787" y="1039079"/>
            <a:ext cx="1725273" cy="393239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Component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85EA138-CC60-49CD-A2B7-4EE001522E4D}"/>
              </a:ext>
            </a:extLst>
          </p:cNvPr>
          <p:cNvSpPr/>
          <p:nvPr/>
        </p:nvSpPr>
        <p:spPr>
          <a:xfrm>
            <a:off x="2015731" y="1039079"/>
            <a:ext cx="3573043" cy="393239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6B88438-0846-479F-AAB4-3F0FF7AC7499}"/>
              </a:ext>
            </a:extLst>
          </p:cNvPr>
          <p:cNvSpPr/>
          <p:nvPr/>
        </p:nvSpPr>
        <p:spPr>
          <a:xfrm>
            <a:off x="5588774" y="1039079"/>
            <a:ext cx="3262439" cy="393239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</a:p>
        </p:txBody>
      </p:sp>
    </p:spTree>
    <p:extLst>
      <p:ext uri="{BB962C8B-B14F-4D97-AF65-F5344CB8AC3E}">
        <p14:creationId xmlns:p14="http://schemas.microsoft.com/office/powerpoint/2010/main" val="470497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7E4D6-0E62-475E-8D7F-267BCB80D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Sizes and Sources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01553C-436B-4830-B20C-5FFFE33F0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defTabSz="914400"/>
            <a:fld id="{38EA6B26-9CA0-4144-9BE8-9A34F496FA80}" type="slidenum">
              <a:rPr lang="en-US" smtClean="0"/>
              <a:pPr algn="l" defTabSz="914400"/>
              <a:t>6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7C01FF-0D8B-445C-8F8C-5EAA9D2315CA}"/>
              </a:ext>
            </a:extLst>
          </p:cNvPr>
          <p:cNvSpPr/>
          <p:nvPr/>
        </p:nvSpPr>
        <p:spPr>
          <a:xfrm>
            <a:off x="295116" y="1473422"/>
            <a:ext cx="2291967" cy="1080207"/>
          </a:xfrm>
          <a:prstGeom prst="rect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Participant Survey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9B04FF-4A66-4CCA-9831-7B4458A61F48}"/>
              </a:ext>
            </a:extLst>
          </p:cNvPr>
          <p:cNvSpPr/>
          <p:nvPr/>
        </p:nvSpPr>
        <p:spPr>
          <a:xfrm>
            <a:off x="295116" y="2587551"/>
            <a:ext cx="2291967" cy="792621"/>
          </a:xfrm>
          <a:prstGeom prst="rect">
            <a:avLst/>
          </a:prstGeom>
          <a:solidFill>
            <a:schemeClr val="accent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Home Site Visits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0DF7A6-FAD9-43AB-B72C-A34ABF25AB7E}"/>
              </a:ext>
            </a:extLst>
          </p:cNvPr>
          <p:cNvSpPr/>
          <p:nvPr/>
        </p:nvSpPr>
        <p:spPr>
          <a:xfrm>
            <a:off x="299663" y="3414096"/>
            <a:ext cx="2291967" cy="792621"/>
          </a:xfrm>
          <a:prstGeom prst="rect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Billing Analysis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8A935D-02C4-4028-B20C-9404B5497A6B}"/>
              </a:ext>
            </a:extLst>
          </p:cNvPr>
          <p:cNvSpPr/>
          <p:nvPr/>
        </p:nvSpPr>
        <p:spPr>
          <a:xfrm>
            <a:off x="2589040" y="1473422"/>
            <a:ext cx="3240204" cy="10802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69863" marR="0" lvl="0" indent="-16986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214 surveys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B5E3F1-6B82-44A8-86E1-770A87C04A07}"/>
              </a:ext>
            </a:extLst>
          </p:cNvPr>
          <p:cNvSpPr/>
          <p:nvPr/>
        </p:nvSpPr>
        <p:spPr>
          <a:xfrm>
            <a:off x="2589040" y="2587551"/>
            <a:ext cx="3234308" cy="79262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69863" lvl="0" indent="-169863" defTabSz="914400"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 households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3AD5A1-6B13-4CDC-A30E-D79F08165624}"/>
              </a:ext>
            </a:extLst>
          </p:cNvPr>
          <p:cNvSpPr/>
          <p:nvPr/>
        </p:nvSpPr>
        <p:spPr>
          <a:xfrm>
            <a:off x="2584754" y="3414096"/>
            <a:ext cx="3244490" cy="79262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69863" lvl="0" indent="-169863" defTabSz="914400"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households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F80FC6-267F-4354-B766-5EB5C7DAC2BB}"/>
              </a:ext>
            </a:extLst>
          </p:cNvPr>
          <p:cNvSpPr/>
          <p:nvPr/>
        </p:nvSpPr>
        <p:spPr>
          <a:xfrm>
            <a:off x="5829401" y="1473422"/>
            <a:ext cx="3019483" cy="10802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69863" marR="0" lvl="0" indent="-16986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participant data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A40FE2-4383-4870-97EE-784EFE1E4C58}"/>
              </a:ext>
            </a:extLst>
          </p:cNvPr>
          <p:cNvSpPr/>
          <p:nvPr/>
        </p:nvSpPr>
        <p:spPr>
          <a:xfrm>
            <a:off x="5824697" y="2587551"/>
            <a:ext cx="3028473" cy="7926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69863" lvl="0" indent="-169863" defTabSz="914400"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participant data (non-lighting)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5A50BD-AC30-4EAB-B57B-583BF702B71A}"/>
              </a:ext>
            </a:extLst>
          </p:cNvPr>
          <p:cNvSpPr/>
          <p:nvPr/>
        </p:nvSpPr>
        <p:spPr>
          <a:xfrm>
            <a:off x="5829244" y="3414096"/>
            <a:ext cx="3024187" cy="7926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69863" lvl="0" indent="-169863" defTabSz="914400"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participant data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788161A-239D-4FAC-9579-404238D728C0}"/>
              </a:ext>
            </a:extLst>
          </p:cNvPr>
          <p:cNvSpPr/>
          <p:nvPr/>
        </p:nvSpPr>
        <p:spPr>
          <a:xfrm>
            <a:off x="292787" y="1039079"/>
            <a:ext cx="2291967" cy="393239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85EA138-CC60-49CD-A2B7-4EE001522E4D}"/>
              </a:ext>
            </a:extLst>
          </p:cNvPr>
          <p:cNvSpPr/>
          <p:nvPr/>
        </p:nvSpPr>
        <p:spPr>
          <a:xfrm>
            <a:off x="2587083" y="1039079"/>
            <a:ext cx="3242318" cy="393239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Sample Size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6B88438-0846-479F-AAB4-3F0FF7AC7499}"/>
              </a:ext>
            </a:extLst>
          </p:cNvPr>
          <p:cNvSpPr/>
          <p:nvPr/>
        </p:nvSpPr>
        <p:spPr>
          <a:xfrm>
            <a:off x="5830882" y="1039079"/>
            <a:ext cx="3018002" cy="393239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EFC612-C18E-4AE1-A9D2-0EAC19E6A875}"/>
              </a:ext>
            </a:extLst>
          </p:cNvPr>
          <p:cNvSpPr/>
          <p:nvPr/>
        </p:nvSpPr>
        <p:spPr>
          <a:xfrm>
            <a:off x="301301" y="4240639"/>
            <a:ext cx="2283453" cy="1279216"/>
          </a:xfrm>
          <a:prstGeom prst="rect">
            <a:avLst/>
          </a:prstGeom>
          <a:solidFill>
            <a:srgbClr val="B5292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Intercept Surveys and Pricing Assessment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6DA0C76-5254-45F6-A13D-F6D42D3A8FC7}"/>
              </a:ext>
            </a:extLst>
          </p:cNvPr>
          <p:cNvSpPr/>
          <p:nvPr/>
        </p:nvSpPr>
        <p:spPr>
          <a:xfrm>
            <a:off x="2584754" y="4240639"/>
            <a:ext cx="3246128" cy="1279215"/>
          </a:xfrm>
          <a:prstGeom prst="rect">
            <a:avLst/>
          </a:prstGeom>
          <a:solidFill>
            <a:srgbClr val="E78F8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69863" lvl="0" indent="-169863" defTabSz="914400"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stores</a:t>
            </a:r>
          </a:p>
          <a:p>
            <a:pPr marL="169863" lvl="0" indent="-169863" defTabSz="914400"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 surveys</a:t>
            </a:r>
          </a:p>
          <a:p>
            <a:pPr marL="169863" lvl="0" indent="-169863" defTabSz="914400"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Websites of 43 brick-and-mortar locations (2 retailers)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B7DD2C3-1191-43F5-A75E-9AE056F68095}"/>
              </a:ext>
            </a:extLst>
          </p:cNvPr>
          <p:cNvSpPr/>
          <p:nvPr/>
        </p:nvSpPr>
        <p:spPr>
          <a:xfrm>
            <a:off x="5830882" y="4240639"/>
            <a:ext cx="3025536" cy="1279215"/>
          </a:xfrm>
          <a:prstGeom prst="rect">
            <a:avLst/>
          </a:prstGeom>
          <a:solidFill>
            <a:srgbClr val="F6D7D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69863" lvl="0" indent="-169863" defTabSz="914400"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Big-box retailers in NH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732D327-88F2-479C-A1E9-2C94882F861D}"/>
              </a:ext>
            </a:extLst>
          </p:cNvPr>
          <p:cNvSpPr/>
          <p:nvPr/>
        </p:nvSpPr>
        <p:spPr>
          <a:xfrm>
            <a:off x="304918" y="5553776"/>
            <a:ext cx="2283453" cy="634719"/>
          </a:xfrm>
          <a:prstGeom prst="rect">
            <a:avLst/>
          </a:prstGeom>
          <a:solidFill>
            <a:srgbClr val="D8661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Jurisdictional Scan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7232B02-5D05-41C3-8845-94FDB98A74AA}"/>
              </a:ext>
            </a:extLst>
          </p:cNvPr>
          <p:cNvSpPr/>
          <p:nvPr/>
        </p:nvSpPr>
        <p:spPr>
          <a:xfrm>
            <a:off x="2588371" y="5553776"/>
            <a:ext cx="3246128" cy="634719"/>
          </a:xfrm>
          <a:prstGeom prst="rect">
            <a:avLst/>
          </a:prstGeom>
          <a:solidFill>
            <a:srgbClr val="E99A6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69863" lvl="0" indent="-169863" defTabSz="914400"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programs / initiatives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FF65790-ED2D-488B-BCF1-8204195CF5DD}"/>
              </a:ext>
            </a:extLst>
          </p:cNvPr>
          <p:cNvSpPr/>
          <p:nvPr/>
        </p:nvSpPr>
        <p:spPr>
          <a:xfrm>
            <a:off x="5834499" y="5553776"/>
            <a:ext cx="3025536" cy="634719"/>
          </a:xfrm>
          <a:prstGeom prst="rect">
            <a:avLst/>
          </a:prstGeom>
          <a:solidFill>
            <a:srgbClr val="F4CEB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69863" lvl="0" indent="-169863" defTabSz="914400"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Northeast programs</a:t>
            </a:r>
          </a:p>
        </p:txBody>
      </p:sp>
    </p:spTree>
    <p:extLst>
      <p:ext uri="{BB962C8B-B14F-4D97-AF65-F5344CB8AC3E}">
        <p14:creationId xmlns:p14="http://schemas.microsoft.com/office/powerpoint/2010/main" val="3389665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2DB97-4B4D-46BB-9113-A555FBDC1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Savings are Determined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39102B-53AF-443A-9CAE-9C30385BB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defTabSz="914400"/>
            <a:fld id="{38EA6B26-9CA0-4144-9BE8-9A34F496FA80}" type="slidenum">
              <a:rPr lang="en-US" smtClean="0"/>
              <a:pPr algn="l" defTabSz="914400"/>
              <a:t>7</a:t>
            </a:fld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E5CA8E5-E72D-4970-BA62-64536BDEFB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4194236"/>
              </p:ext>
            </p:extLst>
          </p:nvPr>
        </p:nvGraphicFramePr>
        <p:xfrm>
          <a:off x="206343" y="1740286"/>
          <a:ext cx="8636000" cy="2814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A89B8A5-4DA3-4F34-9860-1D25529943FB}"/>
                  </a:ext>
                </a:extLst>
              </p:cNvPr>
              <p:cNvSpPr txBox="1"/>
              <p:nvPr/>
            </p:nvSpPr>
            <p:spPr>
              <a:xfrm>
                <a:off x="2603226" y="5465860"/>
                <a:ext cx="4145366" cy="5700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𝑹𝒆𝒂𝒍𝒊𝒛𝒂𝒕𝒊𝒐𝒏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𝑹𝒂𝒕𝒆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𝑬𝒙</m:t>
                          </m:r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𝑷𝒐𝒔𝒕</m:t>
                          </m:r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𝑺𝒂𝒗𝒊𝒏𝒈𝒔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𝑬𝒙</m:t>
                          </m:r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𝑨𝒏𝒕𝒆</m:t>
                          </m:r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𝑺𝒂𝒗𝒊𝒏𝒈𝒔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A89B8A5-4DA3-4F34-9860-1D25529943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3226" y="5465860"/>
                <a:ext cx="4145366" cy="57009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AF27AC2-F7CB-480A-8F1A-462009811D1B}"/>
                  </a:ext>
                </a:extLst>
              </p:cNvPr>
              <p:cNvSpPr txBox="1"/>
              <p:nvPr/>
            </p:nvSpPr>
            <p:spPr>
              <a:xfrm>
                <a:off x="1167737" y="4997476"/>
                <a:ext cx="701634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𝑬𝒙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𝑷𝒐𝒔𝒕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𝑺𝒂𝒗𝒊𝒏𝒈𝒔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𝑬𝒗𝒂𝒍𝒖𝒂𝒕𝒆𝒅</m:t>
                      </m:r>
                      <m:r>
                        <a:rPr lang="en-US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𝑺𝒂𝒗𝒊𝒏𝒈𝒔</m:t>
                      </m:r>
                      <m:r>
                        <a:rPr lang="en-US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𝑰𝒏𝒑𝒖𝒕𝒔</m:t>
                      </m:r>
                      <m:r>
                        <a:rPr lang="en-US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×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𝑬𝒗𝒂𝒍𝒖𝒂𝒕𝒆𝒅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𝑰𝑺𝑹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AF27AC2-F7CB-480A-8F1A-462009811D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737" y="4997476"/>
                <a:ext cx="7016344" cy="276999"/>
              </a:xfrm>
              <a:prstGeom prst="rect">
                <a:avLst/>
              </a:prstGeom>
              <a:blipFill>
                <a:blip r:embed="rId8"/>
                <a:stretch>
                  <a:fillRect l="-608" r="-608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56B3DFA-5886-4BFA-AC7F-1F1026E739BC}"/>
                  </a:ext>
                </a:extLst>
              </p:cNvPr>
              <p:cNvSpPr txBox="1"/>
              <p:nvPr/>
            </p:nvSpPr>
            <p:spPr>
              <a:xfrm>
                <a:off x="1857028" y="4554606"/>
                <a:ext cx="563776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𝑬𝒙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𝑨𝒏𝒕𝒆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𝑺𝒂𝒗𝒊𝒏𝒈𝒔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𝑷𝒍𝒂𝒏𝒏𝒆𝒅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𝑺𝒂𝒗𝒊𝒏𝒈𝒔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𝑰𝒏𝒑𝒖𝒕𝒔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×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𝑰𝑺𝑹</m:t>
                      </m:r>
                    </m:oMath>
                  </m:oMathPara>
                </a14:m>
                <a:endParaRPr lang="en-US" b="1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56B3DFA-5886-4BFA-AC7F-1F1026E73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7028" y="4554606"/>
                <a:ext cx="5637762" cy="276999"/>
              </a:xfrm>
              <a:prstGeom prst="rect">
                <a:avLst/>
              </a:prstGeom>
              <a:blipFill>
                <a:blip r:embed="rId9"/>
                <a:stretch>
                  <a:fillRect l="-433" r="-541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6151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BEF27-A387-4CDF-BB88-B0DED96AF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Results</a:t>
            </a:r>
          </a:p>
        </p:txBody>
      </p:sp>
    </p:spTree>
    <p:extLst>
      <p:ext uri="{BB962C8B-B14F-4D97-AF65-F5344CB8AC3E}">
        <p14:creationId xmlns:p14="http://schemas.microsoft.com/office/powerpoint/2010/main" val="2429427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5D2A3-EB4A-4735-B190-661B297A2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Savings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371EAA-AD63-4F2F-A504-0C53E0E20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defTabSz="914400"/>
            <a:fld id="{38EA6B26-9CA0-4144-9BE8-9A34F496FA80}" type="slidenum">
              <a:rPr lang="en-US" smtClean="0"/>
              <a:pPr algn="l" defTabSz="914400"/>
              <a:t>9</a:t>
            </a:fld>
            <a:endParaRPr lang="en-US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4B4B2ED5-6CF7-4BA6-9288-796FC98FFFB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206835" y="981260"/>
            <a:ext cx="8635016" cy="468230"/>
          </a:xfrm>
        </p:spPr>
        <p:txBody>
          <a:bodyPr>
            <a:normAutofit/>
          </a:bodyPr>
          <a:lstStyle/>
          <a:p>
            <a:r>
              <a:rPr lang="en-US" dirty="0"/>
              <a:t>By Program Type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19BBC52-53CC-45D8-8A3B-F0729C365F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829" y="2161963"/>
            <a:ext cx="8722987" cy="1346916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A10F0417-C79A-4219-BF30-CA79965F4A81}"/>
              </a:ext>
            </a:extLst>
          </p:cNvPr>
          <p:cNvSpPr/>
          <p:nvPr/>
        </p:nvSpPr>
        <p:spPr>
          <a:xfrm>
            <a:off x="206829" y="1620344"/>
            <a:ext cx="8722987" cy="46823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</a:rPr>
              <a:t>Electric Program Measures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00EB919-766B-4E37-88D5-11215B191AE3}"/>
              </a:ext>
            </a:extLst>
          </p:cNvPr>
          <p:cNvSpPr/>
          <p:nvPr/>
        </p:nvSpPr>
        <p:spPr>
          <a:xfrm>
            <a:off x="210506" y="3784684"/>
            <a:ext cx="8726665" cy="46823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</a:rPr>
              <a:t>Gas Program Measures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A2A0701-6656-4A9F-B8D4-CF74343EE8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829" y="4308541"/>
            <a:ext cx="8723376" cy="134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44341"/>
      </p:ext>
    </p:extLst>
  </p:cSld>
  <p:clrMapOvr>
    <a:masterClrMapping/>
  </p:clrMapOvr>
</p:sld>
</file>

<file path=ppt/theme/theme1.xml><?xml version="1.0" encoding="utf-8"?>
<a:theme xmlns:a="http://schemas.openxmlformats.org/drawingml/2006/main" name="Light and Dark Designs">
  <a:themeElements>
    <a:clrScheme name="Cadmus Brand New">
      <a:dk1>
        <a:srgbClr val="000000"/>
      </a:dk1>
      <a:lt1>
        <a:sysClr val="window" lastClr="FFFFFF"/>
      </a:lt1>
      <a:dk2>
        <a:srgbClr val="5F636A"/>
      </a:dk2>
      <a:lt2>
        <a:srgbClr val="FFFFFF"/>
      </a:lt2>
      <a:accent1>
        <a:srgbClr val="0054A5"/>
      </a:accent1>
      <a:accent2>
        <a:srgbClr val="679A41"/>
      </a:accent2>
      <a:accent3>
        <a:srgbClr val="FFF35F"/>
      </a:accent3>
      <a:accent4>
        <a:srgbClr val="797E82"/>
      </a:accent4>
      <a:accent5>
        <a:srgbClr val="00B4EF"/>
      </a:accent5>
      <a:accent6>
        <a:srgbClr val="29285E"/>
      </a:accent6>
      <a:hlink>
        <a:srgbClr val="508FCC"/>
      </a:hlink>
      <a:folHlink>
        <a:srgbClr val="B2B4B5"/>
      </a:folHlink>
    </a:clrScheme>
    <a:fontScheme name="Custom 23">
      <a:majorFont>
        <a:latin typeface="Roboto Light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0" id="{48235FCE-30C7-C042-9039-0E5A0E5B0EC1}" vid="{3DA3757A-C816-8647-9DEE-D63D3D320346}"/>
    </a:ext>
  </a:extLst>
</a:theme>
</file>

<file path=ppt/theme/theme2.xml><?xml version="1.0" encoding="utf-8"?>
<a:theme xmlns:a="http://schemas.openxmlformats.org/drawingml/2006/main" name="2_Light and Dark Designs">
  <a:themeElements>
    <a:clrScheme name="Cadmus Brand New">
      <a:dk1>
        <a:srgbClr val="000000"/>
      </a:dk1>
      <a:lt1>
        <a:sysClr val="window" lastClr="FFFFFF"/>
      </a:lt1>
      <a:dk2>
        <a:srgbClr val="5F636A"/>
      </a:dk2>
      <a:lt2>
        <a:srgbClr val="FFFFFF"/>
      </a:lt2>
      <a:accent1>
        <a:srgbClr val="0054A5"/>
      </a:accent1>
      <a:accent2>
        <a:srgbClr val="679A41"/>
      </a:accent2>
      <a:accent3>
        <a:srgbClr val="FFF35F"/>
      </a:accent3>
      <a:accent4>
        <a:srgbClr val="797E82"/>
      </a:accent4>
      <a:accent5>
        <a:srgbClr val="00B4EF"/>
      </a:accent5>
      <a:accent6>
        <a:srgbClr val="29285E"/>
      </a:accent6>
      <a:hlink>
        <a:srgbClr val="508FCC"/>
      </a:hlink>
      <a:folHlink>
        <a:srgbClr val="B2B4B5"/>
      </a:folHlink>
    </a:clrScheme>
    <a:fontScheme name="Custom 23">
      <a:majorFont>
        <a:latin typeface="Roboto Light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0" id="{48235FCE-30C7-C042-9039-0E5A0E5B0EC1}" vid="{3DA3757A-C816-8647-9DEE-D63D3D32034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WorkLead xmlns="dc75c247-7f53-4913-864a-4160aff1c458">
      <UserInfo>
        <DisplayName/>
        <AccountId xsi:nil="true"/>
        <AccountType/>
      </UserInfo>
    </WorkLead>
    <Managers xmlns="dc75c247-7f53-4913-864a-4160aff1c458">
      <UserInfo>
        <DisplayName/>
        <AccountId xsi:nil="true"/>
        <AccountType/>
      </UserInfo>
    </Managers>
    <Project_x0020_Period_x0020_of_x0020_Performance_x0020_Start_x0020_Date xmlns="dc75c247-7f53-4913-864a-4160aff1c458" xsi:nil="true"/>
    <RetentionExemption xmlns="dc75c247-7f53-4913-864a-4160aff1c458">false</RetentionExemption>
    <PhaseName xmlns="dc75c247-7f53-4913-864a-4160aff1c458" xsi:nil="true"/>
    <ProjectTOWAName xmlns="dc75c247-7f53-4913-864a-4160aff1c458" xsi:nil="true"/>
    <ProjectTask xmlns="dc75c247-7f53-4913-864a-4160aff1c458">Not in Use</ProjectTask>
    <o862737f445746b494e2139aeb29e646 xmlns="dc75c247-7f53-4913-864a-4160aff1c458">
      <Terms xmlns="http://schemas.microsoft.com/office/infopath/2007/PartnerControls"/>
    </o862737f445746b494e2139aeb29e646>
    <g50616bc87614647a90e999144457760 xmlns="dc75c247-7f53-4913-864a-4160aff1c458">
      <Terms xmlns="http://schemas.microsoft.com/office/infopath/2007/PartnerControls"/>
    </g50616bc87614647a90e999144457760>
    <m5f81a6254e44a55996bb6356c849e0c xmlns="dc75c247-7f53-4913-864a-4160aff1c458">
      <Terms xmlns="http://schemas.microsoft.com/office/infopath/2007/PartnerControls"/>
    </m5f81a6254e44a55996bb6356c849e0c>
    <b5df6f1f3e23409d9f5e1fce19348e51 xmlns="dc75c247-7f53-4913-864a-4160aff1c458">
      <Terms xmlns="http://schemas.microsoft.com/office/infopath/2007/PartnerControls"/>
    </b5df6f1f3e23409d9f5e1fce19348e51>
    <TaxCatchAll xmlns="dc75c247-7f53-4913-864a-4160aff1c458"/>
    <Project_x0020_Period_x0020_of_x0020_Performance_x0020_End_x0020_Date xmlns="dc75c247-7f53-4913-864a-4160aff1c458" xsi:nil="true"/>
    <a6be725d576043378de6f214f0e78ee4 xmlns="dc75c247-7f53-4913-864a-4160aff1c458">
      <Terms xmlns="http://schemas.microsoft.com/office/infopath/2007/PartnerControls"/>
    </a6be725d576043378de6f214f0e78ee4>
    <od8879f902fd47c7bc2aee162c9e5240 xmlns="dc75c247-7f53-4913-864a-4160aff1c458">
      <Terms xmlns="http://schemas.microsoft.com/office/infopath/2007/PartnerControls"/>
    </od8879f902fd47c7bc2aee162c9e5240>
    <j996553e0ae54d4984db0606efb6351c xmlns="dc75c247-7f53-4913-864a-4160aff1c458">
      <Terms xmlns="http://schemas.microsoft.com/office/infopath/2007/PartnerControls"/>
    </j996553e0ae54d4984db0606efb6351c>
    <TaxKeywordTaxHTField xmlns="dc75c247-7f53-4913-864a-4160aff1c458">
      <Terms xmlns="http://schemas.microsoft.com/office/infopath/2007/PartnerControls"/>
    </TaxKeywordTaxHTField>
    <if0a8aeaad58489cbaf27eea2233913d xmlns="dc75c247-7f53-4913-864a-4160aff1c458">
      <Terms xmlns="http://schemas.microsoft.com/office/infopath/2007/PartnerControls"/>
    </if0a8aeaad58489cbaf27eea2233913d>
    <ContractName xmlns="dc75c247-7f53-4913-864a-4160aff1c458" xsi:nil="true"/>
    <ContractNumber xmlns="dc75c247-7f53-4913-864a-4160aff1c458" xsi:nil="true"/>
    <a6d0b0f5ac9d4fa8b2e660c59fbea416 xmlns="dc75c247-7f53-4913-864a-4160aff1c458">
      <Terms xmlns="http://schemas.microsoft.com/office/infopath/2007/PartnerControls"/>
    </a6d0b0f5ac9d4fa8b2e660c59fbea416>
    <ProjectOwner_PrincipalInvestigator xmlns="dc75c247-7f53-4913-864a-4160aff1c458">
      <UserInfo>
        <DisplayName/>
        <AccountId xsi:nil="true"/>
        <AccountType/>
      </UserInfo>
    </ProjectOwner_PrincipalInvestigator>
    <ContractCostPointNumber xmlns="dc75c247-7f53-4913-864a-4160aff1c458" xsi:nil="true"/>
    <ProgramName xmlns="dc75c247-7f53-4913-864a-4160aff1c458">Not in Use</ProgramName>
    <f579045f93c34d4baadb74be2d3a98b1 xmlns="dc75c247-7f53-4913-864a-4160aff1c458">
      <Terms xmlns="http://schemas.microsoft.com/office/infopath/2007/PartnerControls"/>
    </f579045f93c34d4baadb74be2d3a98b1>
    <ProjectName xmlns="dc75c247-7f53-4913-864a-4160aff1c458">Project Name</ProjectNam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Management Document" ma:contentTypeID="0x010100B80CB6684E0D2F408D230F308CBB847F030100EDBA48905719544C8C0376F1E319619D" ma:contentTypeVersion="43" ma:contentTypeDescription="" ma:contentTypeScope="" ma:versionID="23c51c5f7db36ed3190999d8eb3c7f10">
  <xsd:schema xmlns:xsd="http://www.w3.org/2001/XMLSchema" xmlns:xs="http://www.w3.org/2001/XMLSchema" xmlns:p="http://schemas.microsoft.com/office/2006/metadata/properties" xmlns:ns2="dc75c247-7f53-4913-864a-4160aff1c458" targetNamespace="http://schemas.microsoft.com/office/2006/metadata/properties" ma:root="true" ma:fieldsID="dd204fbe35c0c7d600f69d6cfb2a37a7" ns2:_="">
    <xsd:import namespace="dc75c247-7f53-4913-864a-4160aff1c458"/>
    <xsd:element name="properties">
      <xsd:complexType>
        <xsd:sequence>
          <xsd:element name="documentManagement">
            <xsd:complexType>
              <xsd:all>
                <xsd:element ref="ns2:PhaseName" minOccurs="0"/>
                <xsd:element ref="ns2:ProjectName" minOccurs="0"/>
                <xsd:element ref="ns2:ProjectOwner_PrincipalInvestigator" minOccurs="0"/>
                <xsd:element ref="ns2:Managers" minOccurs="0"/>
                <xsd:element ref="ns2:Project_x0020_Period_x0020_of_x0020_Performance_x0020_Start_x0020_Date" minOccurs="0"/>
                <xsd:element ref="ns2:Project_x0020_Period_x0020_of_x0020_Performance_x0020_End_x0020_Date" minOccurs="0"/>
                <xsd:element ref="ns2:ProjectTOWAName" minOccurs="0"/>
                <xsd:element ref="ns2:ContractName" minOccurs="0"/>
                <xsd:element ref="ns2:ContractNumber" minOccurs="0"/>
                <xsd:element ref="ns2:ContractCostPointNumber" minOccurs="0"/>
                <xsd:element ref="ns2:ProjectTask" minOccurs="0"/>
                <xsd:element ref="ns2:ProgramName" minOccurs="0"/>
                <xsd:element ref="ns2:WorkLead" minOccurs="0"/>
                <xsd:element ref="ns2:RetentionExemption" minOccurs="0"/>
                <xsd:element ref="ns2:a6be725d576043378de6f214f0e78ee4" minOccurs="0"/>
                <xsd:element ref="ns2:od8879f902fd47c7bc2aee162c9e5240" minOccurs="0"/>
                <xsd:element ref="ns2:j996553e0ae54d4984db0606efb6351c" minOccurs="0"/>
                <xsd:element ref="ns2:if0a8aeaad58489cbaf27eea2233913d" minOccurs="0"/>
                <xsd:element ref="ns2:f579045f93c34d4baadb74be2d3a98b1" minOccurs="0"/>
                <xsd:element ref="ns2:m5f81a6254e44a55996bb6356c849e0c" minOccurs="0"/>
                <xsd:element ref="ns2:TaxKeywordTaxHTField" minOccurs="0"/>
                <xsd:element ref="ns2:o862737f445746b494e2139aeb29e646" minOccurs="0"/>
                <xsd:element ref="ns2:g50616bc87614647a90e999144457760" minOccurs="0"/>
                <xsd:element ref="ns2:a6d0b0f5ac9d4fa8b2e660c59fbea416" minOccurs="0"/>
                <xsd:element ref="ns2:TaxCatchAll" minOccurs="0"/>
                <xsd:element ref="ns2:TaxCatchAllLabel" minOccurs="0"/>
                <xsd:element ref="ns2:b5df6f1f3e23409d9f5e1fce19348e51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75c247-7f53-4913-864a-4160aff1c458" elementFormDefault="qualified">
    <xsd:import namespace="http://schemas.microsoft.com/office/2006/documentManagement/types"/>
    <xsd:import namespace="http://schemas.microsoft.com/office/infopath/2007/PartnerControls"/>
    <xsd:element name="PhaseName" ma:index="1" nillable="true" ma:displayName="Phase Name" ma:internalName="PhaseName">
      <xsd:simpleType>
        <xsd:restriction base="dms:Text">
          <xsd:maxLength value="255"/>
        </xsd:restriction>
      </xsd:simpleType>
    </xsd:element>
    <xsd:element name="ProjectName" ma:index="2" nillable="true" ma:displayName="Project Name" ma:default="Project Name" ma:internalName="ProjectName">
      <xsd:simpleType>
        <xsd:restriction base="dms:Text">
          <xsd:maxLength value="255"/>
        </xsd:restriction>
      </xsd:simpleType>
    </xsd:element>
    <xsd:element name="ProjectOwner_PrincipalInvestigator" ma:index="4" nillable="true" ma:displayName="Project Owner(s)/Principal Investigator(s)" ma:default="" ma:list="UserInfo" ma:SearchPeopleOnly="false" ma:SharePointGroup="0" ma:internalName="ProjectOwner_PrincipalInvestigator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nagers" ma:index="5" nillable="true" ma:displayName="Project Manager(s)" ma:default="" ma:description="Users or Groups that will be the Project Managers for this Project." ma:list="UserInfo" ma:SearchPeopleOnly="false" ma:SharePointGroup="0" ma:internalName="Managers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roject_x0020_Period_x0020_of_x0020_Performance_x0020_Start_x0020_Date" ma:index="6" nillable="true" ma:displayName="Project Period of Performance Start Date" ma:default="" ma:format="DateOnly" ma:internalName="Project_x0020_Period_x0020_of_x0020_Performance_x0020_Start_x0020_Date">
      <xsd:simpleType>
        <xsd:restriction base="dms:DateTime"/>
      </xsd:simpleType>
    </xsd:element>
    <xsd:element name="Project_x0020_Period_x0020_of_x0020_Performance_x0020_End_x0020_Date" ma:index="7" nillable="true" ma:displayName="Project Period of Performance End Date" ma:default="" ma:format="DateOnly" ma:internalName="Project_x0020_Period_x0020_of_x0020_Performance_x0020_End_x0020_Date">
      <xsd:simpleType>
        <xsd:restriction base="dms:DateTime"/>
      </xsd:simpleType>
    </xsd:element>
    <xsd:element name="ProjectTOWAName" ma:index="11" nillable="true" ma:displayName="Project Cost Point Name" ma:internalName="ProjectTOWAName">
      <xsd:simpleType>
        <xsd:restriction base="dms:Text">
          <xsd:maxLength value="255"/>
        </xsd:restriction>
      </xsd:simpleType>
    </xsd:element>
    <xsd:element name="ContractName" ma:index="12" nillable="true" ma:displayName="Contract Name" ma:default="" ma:internalName="ContractName">
      <xsd:simpleType>
        <xsd:restriction base="dms:Text">
          <xsd:maxLength value="255"/>
        </xsd:restriction>
      </xsd:simpleType>
    </xsd:element>
    <xsd:element name="ContractNumber" ma:index="13" nillable="true" ma:displayName="Contract Number" ma:default="" ma:internalName="ContractNumber">
      <xsd:simpleType>
        <xsd:restriction base="dms:Text">
          <xsd:maxLength value="255"/>
        </xsd:restriction>
      </xsd:simpleType>
    </xsd:element>
    <xsd:element name="ContractCostPointNumber" ma:index="14" nillable="true" ma:displayName="Contract CostPoint Number" ma:default="" ma:internalName="ContractCostPointNumber">
      <xsd:simpleType>
        <xsd:restriction base="dms:Text">
          <xsd:maxLength value="255"/>
        </xsd:restriction>
      </xsd:simpleType>
    </xsd:element>
    <xsd:element name="ProjectTask" ma:index="18" nillable="true" ma:displayName="Project Task" ma:default="Not in Use" ma:format="Dropdown" ma:indexed="true" ma:internalName="ProjectTask">
      <xsd:simpleType>
        <xsd:restriction base="dms:Choice">
          <xsd:enumeration value="Not in Use"/>
          <xsd:enumeration value="Task 1"/>
          <xsd:enumeration value="Task 2"/>
          <xsd:enumeration value="Task 3"/>
          <xsd:enumeration value="Task 4"/>
          <xsd:enumeration value="Task 5"/>
          <xsd:enumeration value="Task 6"/>
          <xsd:enumeration value="Task 7"/>
          <xsd:enumeration value="Task 8"/>
          <xsd:enumeration value="Task 9"/>
          <xsd:enumeration value="Task 10"/>
        </xsd:restriction>
      </xsd:simpleType>
    </xsd:element>
    <xsd:element name="ProgramName" ma:index="20" nillable="true" ma:displayName="Program Name" ma:default="Not in Use" ma:format="Dropdown" ma:internalName="ProgramName">
      <xsd:simpleType>
        <xsd:restriction base="dms:Choice">
          <xsd:enumeration value="Not in Use"/>
          <xsd:enumeration value="Program 1"/>
          <xsd:enumeration value="Program 2"/>
        </xsd:restriction>
      </xsd:simpleType>
    </xsd:element>
    <xsd:element name="WorkLead" ma:index="21" nillable="true" ma:displayName="Work Lead" ma:list="UserInfo" ma:SearchPeopleOnly="false" ma:SharePointGroup="0" ma:internalName="WorkLead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etentionExemption" ma:index="22" nillable="true" ma:displayName="Retention Exemption" ma:default="false" ma:description="Does this item is exempt to retention policies?" ma:format="Dropdown" ma:internalName="RetentionExemption">
      <xsd:simpleType>
        <xsd:restriction base="dms:Choice">
          <xsd:enumeration value="true"/>
          <xsd:enumeration value="false"/>
        </xsd:restriction>
      </xsd:simpleType>
    </xsd:element>
    <xsd:element name="a6be725d576043378de6f214f0e78ee4" ma:index="27" nillable="true" ma:taxonomy="true" ma:internalName="a6be725d576043378de6f214f0e78ee4" ma:taxonomyFieldName="ProjectClients" ma:displayName="Project Client(s)" ma:default="" ma:fieldId="{a6be725d-5760-4337-8de6-f214f0e78ee4}" ma:taxonomyMulti="true" ma:sspId="3d0ec70f-4850-419e-ba88-1a2e9ef4e89e" ma:termSetId="44d4987f-3adc-455a-8868-f708304dd18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d8879f902fd47c7bc2aee162c9e5240" ma:index="28" nillable="true" ma:taxonomy="true" ma:internalName="od8879f902fd47c7bc2aee162c9e5240" ma:taxonomyFieldName="Locations" ma:displayName="Location(s)" ma:default="" ma:fieldId="{8d8879f9-02fd-47c7-bc2a-ee162c9e5240}" ma:taxonomyMulti="true" ma:sspId="3d0ec70f-4850-419e-ba88-1a2e9ef4e89e" ma:termSetId="854112e3-27c0-4f0c-944e-8c1118097f9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996553e0ae54d4984db0606efb6351c" ma:index="29" nillable="true" ma:taxonomy="true" ma:internalName="j996553e0ae54d4984db0606efb6351c" ma:taxonomyFieldName="ProjectServiceSectors" ma:displayName="Project Service Sector(s)" ma:default="" ma:fieldId="{3996553e-0ae5-4d49-84db-0606efb6351c}" ma:taxonomyMulti="true" ma:sspId="3d0ec70f-4850-419e-ba88-1a2e9ef4e89e" ma:termSetId="cf4f7acd-60cb-4231-b591-055b3c5379d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f0a8aeaad58489cbaf27eea2233913d" ma:index="32" nillable="true" ma:taxonomy="true" ma:internalName="if0a8aeaad58489cbaf27eea2233913d" ma:taxonomyFieldName="ProjectLocations" ma:displayName="Project Location(s)" ma:default="" ma:fieldId="{2f0a8aea-ad58-489c-baf2-7eea2233913d}" ma:taxonomyMulti="true" ma:sspId="3d0ec70f-4850-419e-ba88-1a2e9ef4e89e" ma:termSetId="854112e3-27c0-4f0c-944e-8c1118097f9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579045f93c34d4baadb74be2d3a98b1" ma:index="34" nillable="true" ma:taxonomy="true" ma:internalName="f579045f93c34d4baadb74be2d3a98b1" ma:taxonomyFieldName="ProjectSubjectAreas" ma:displayName="Project Subject Area(s)" ma:default="" ma:fieldId="{f579045f-93c3-4d4b-aadb-74be2d3a98b1}" ma:taxonomyMulti="true" ma:sspId="3d0ec70f-4850-419e-ba88-1a2e9ef4e89e" ma:termSetId="f080a943-eb78-43ab-9400-12a16134994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5f81a6254e44a55996bb6356c849e0c" ma:index="35" nillable="true" ma:taxonomy="true" ma:internalName="m5f81a6254e44a55996bb6356c849e0c" ma:taxonomyFieldName="WorkType" ma:displayName="Work Type" ma:indexed="true" ma:default="" ma:fieldId="{65f81a62-54e4-4a55-996b-b6356c849e0c}" ma:sspId="3d0ec70f-4850-419e-ba88-1a2e9ef4e89e" ma:termSetId="71bc965d-f6c0-4fc0-acc6-7dbe60bc631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38" nillable="true" ma:taxonomy="true" ma:internalName="TaxKeywordTaxHTField" ma:taxonomyFieldName="TaxKeyword" ma:displayName="Enterprise Keywords" ma:fieldId="{23f27201-bee3-471e-b2e7-b64fd8b7ca38}" ma:taxonomyMulti="true" ma:sspId="3d0ec70f-4850-419e-ba88-1a2e9ef4e89e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o862737f445746b494e2139aeb29e646" ma:index="39" nillable="true" ma:taxonomy="true" ma:internalName="o862737f445746b494e2139aeb29e646" ma:taxonomyFieldName="ContractClients" ma:displayName="Contract Client(s)" ma:default="" ma:fieldId="{8862737f-4457-46b4-94e2-139aeb29e646}" ma:taxonomyMulti="true" ma:sspId="3d0ec70f-4850-419e-ba88-1a2e9ef4e89e" ma:termSetId="44d4987f-3adc-455a-8868-f708304dd18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50616bc87614647a90e999144457760" ma:index="40" nillable="true" ma:taxonomy="true" ma:internalName="g50616bc87614647a90e999144457760" ma:taxonomyFieldName="AreaOfExpertise" ma:displayName="Area of Expertise" ma:default="" ma:fieldId="{050616bc-8761-4647-a90e-999144457760}" ma:sspId="3d0ec70f-4850-419e-ba88-1a2e9ef4e89e" ma:termSetId="feb27233-c7ec-44e4-a9ed-cbe7bef4922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6d0b0f5ac9d4fa8b2e660c59fbea416" ma:index="41" nillable="true" ma:taxonomy="true" ma:internalName="a6d0b0f5ac9d4fa8b2e660c59fbea416" ma:taxonomyFieldName="ContractDivisions" ma:displayName="Contract Division(s)" ma:default="" ma:fieldId="{a6d0b0f5-ac9d-4fa8-b2e6-60c59fbea416}" ma:taxonomyMulti="true" ma:sspId="3d0ec70f-4850-419e-ba88-1a2e9ef4e89e" ma:termSetId="6c598dca-fe5d-4256-b9f9-32eb57bf304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42" nillable="true" ma:displayName="Taxonomy Catch All Column" ma:hidden="true" ma:list="{1c070ede-7e9c-4b77-ba85-ebbab18871f4}" ma:internalName="TaxCatchAll" ma:showField="CatchAllData" ma:web="e9fc0906-da04-4228-bad5-257b0d9fbc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43" nillable="true" ma:displayName="Taxonomy Catch All Column1" ma:hidden="true" ma:list="{1c070ede-7e9c-4b77-ba85-ebbab18871f4}" ma:internalName="TaxCatchAllLabel" ma:readOnly="true" ma:showField="CatchAllDataLabel" ma:web="e9fc0906-da04-4228-bad5-257b0d9fbc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b5df6f1f3e23409d9f5e1fce19348e51" ma:index="45" nillable="true" ma:taxonomy="true" ma:internalName="b5df6f1f3e23409d9f5e1fce19348e51" ma:taxonomyFieldName="ServiceSectors" ma:displayName="Service Sector(s)" ma:default="" ma:fieldId="{b5df6f1f-3e23-409d-9f5e-1fce19348e51}" ma:taxonomyMulti="true" ma:sspId="3d0ec70f-4850-419e-ba88-1a2e9ef4e89e" ma:termSetId="cf4f7acd-60cb-4231-b591-055b3c5379d9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7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3F6638B-83B0-4F1A-ABC6-403858C79A58}">
  <ds:schemaRefs>
    <ds:schemaRef ds:uri="http://purl.org/dc/dcmitype/"/>
    <ds:schemaRef ds:uri="http://purl.org/dc/elements/1.1/"/>
    <ds:schemaRef ds:uri="http://schemas.microsoft.com/office/infopath/2007/PartnerControls"/>
    <ds:schemaRef ds:uri="http://purl.org/dc/terms/"/>
    <ds:schemaRef ds:uri="dc75c247-7f53-4913-864a-4160aff1c458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FBD3AA8-CA58-4859-B4A9-0CAA724102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75c247-7f53-4913-864a-4160aff1c4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5335A49-9500-4C50-AC43-671B0D29D1E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Cadmus PowerPoint Template_normal</Template>
  <TotalTime>2156</TotalTime>
  <Words>1802</Words>
  <Application>Microsoft Office PowerPoint</Application>
  <PresentationFormat>On-screen Show (4:3)</PresentationFormat>
  <Paragraphs>546</Paragraphs>
  <Slides>31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Cambria Math</vt:lpstr>
      <vt:lpstr>Light and Dark Designs</vt:lpstr>
      <vt:lpstr>2_Light and Dark Designs</vt:lpstr>
      <vt:lpstr>2016 ENERGY STAR® Products Program</vt:lpstr>
      <vt:lpstr>Agenda</vt:lpstr>
      <vt:lpstr>Program + Evaluation Background</vt:lpstr>
      <vt:lpstr>Program Overview</vt:lpstr>
      <vt:lpstr>Evaluation Overview</vt:lpstr>
      <vt:lpstr>Sample Sizes and Sources</vt:lpstr>
      <vt:lpstr>How Savings are Determined</vt:lpstr>
      <vt:lpstr>Summary of Results</vt:lpstr>
      <vt:lpstr>Program Savings</vt:lpstr>
      <vt:lpstr>Savings Updates</vt:lpstr>
      <vt:lpstr>In-Service Rates</vt:lpstr>
      <vt:lpstr>Program and Product Satisfaction</vt:lpstr>
      <vt:lpstr>Early Replacement</vt:lpstr>
      <vt:lpstr>Key Findings and Recommendations</vt:lpstr>
      <vt:lpstr>Key Findings and Recommendations</vt:lpstr>
      <vt:lpstr>Electric Programs</vt:lpstr>
      <vt:lpstr>Program Breakdown</vt:lpstr>
      <vt:lpstr>Savings Approach</vt:lpstr>
      <vt:lpstr>Home Lighting Visits</vt:lpstr>
      <vt:lpstr>Lighting Intercept Surveys</vt:lpstr>
      <vt:lpstr>Lighting Price Assessment</vt:lpstr>
      <vt:lpstr>Water Heater Fuel Type</vt:lpstr>
      <vt:lpstr>Key Findings and Recommendations</vt:lpstr>
      <vt:lpstr>Key Findings and Recommendations</vt:lpstr>
      <vt:lpstr>Gas Programs</vt:lpstr>
      <vt:lpstr>Savings Approach</vt:lpstr>
      <vt:lpstr>Utility Billing Analysis</vt:lpstr>
      <vt:lpstr>Metering Results</vt:lpstr>
      <vt:lpstr>Savings Updates</vt:lpstr>
      <vt:lpstr>Key Findings and Recommendations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Title Slide Layout</dc:title>
  <dc:creator>Masumi Izawa</dc:creator>
  <cp:keywords/>
  <cp:lastModifiedBy>Andrew Rietz</cp:lastModifiedBy>
  <cp:revision>117</cp:revision>
  <dcterms:created xsi:type="dcterms:W3CDTF">2018-04-25T18:11:48Z</dcterms:created>
  <dcterms:modified xsi:type="dcterms:W3CDTF">2018-12-04T16:37:49Z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0x010100B80CB6684E0D2F408D230F308CBB847F030100EDBA48905719544C8C0376F1E319619D</vt:lpwstr>
  </property>
  <property fmtid="{D5CDD505-2E9C-101B-9397-08002B2CF9AE}" pid="3" name="TaxKeyword">
    <vt:lpwstr/>
  </property>
  <property fmtid="{D5CDD505-2E9C-101B-9397-08002B2CF9AE}" pid="4" name="ContractDivisions">
    <vt:lpwstr/>
  </property>
  <property fmtid="{D5CDD505-2E9C-101B-9397-08002B2CF9AE}" pid="5" name="ContractClients">
    <vt:lpwstr/>
  </property>
  <property fmtid="{D5CDD505-2E9C-101B-9397-08002B2CF9AE}" pid="6" name="AreaOfExpertise">
    <vt:lpwstr/>
  </property>
  <property fmtid="{D5CDD505-2E9C-101B-9397-08002B2CF9AE}" pid="7" name="ProjectLocations">
    <vt:lpwstr/>
  </property>
  <property fmtid="{D5CDD505-2E9C-101B-9397-08002B2CF9AE}" pid="8" name="ProjectSubjectAreas">
    <vt:lpwstr/>
  </property>
  <property fmtid="{D5CDD505-2E9C-101B-9397-08002B2CF9AE}" pid="9" name="ServiceSectors">
    <vt:lpwstr/>
  </property>
  <property fmtid="{D5CDD505-2E9C-101B-9397-08002B2CF9AE}" pid="10" name="WorkType">
    <vt:lpwstr/>
  </property>
  <property fmtid="{D5CDD505-2E9C-101B-9397-08002B2CF9AE}" pid="11" name="ProjectClients">
    <vt:lpwstr/>
  </property>
  <property fmtid="{D5CDD505-2E9C-101B-9397-08002B2CF9AE}" pid="12" name="ProjectServiceSectors">
    <vt:lpwstr/>
  </property>
  <property fmtid="{D5CDD505-2E9C-101B-9397-08002B2CF9AE}" pid="13" name="Locations">
    <vt:lpwstr/>
  </property>
</Properties>
</file>